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864" r:id="rId2"/>
  </p:sldMasterIdLst>
  <p:notesMasterIdLst>
    <p:notesMasterId r:id="rId14"/>
  </p:notesMasterIdLst>
  <p:handoutMasterIdLst>
    <p:handoutMasterId r:id="rId15"/>
  </p:handoutMasterIdLst>
  <p:sldIdLst>
    <p:sldId id="1448943469" r:id="rId3"/>
    <p:sldId id="1448943459" r:id="rId4"/>
    <p:sldId id="1448943460" r:id="rId5"/>
    <p:sldId id="1448943461" r:id="rId6"/>
    <p:sldId id="1448943462" r:id="rId7"/>
    <p:sldId id="1448943470" r:id="rId8"/>
    <p:sldId id="1448943471" r:id="rId9"/>
    <p:sldId id="1448943465" r:id="rId10"/>
    <p:sldId id="1448943466" r:id="rId11"/>
    <p:sldId id="1448943467" r:id="rId12"/>
    <p:sldId id="1448943468" r:id="rId13"/>
  </p:sldIdLst>
  <p:sldSz cx="6858000" cy="9906000" type="A4"/>
  <p:notesSz cx="7102475" cy="9388475"/>
  <p:custDataLst>
    <p:tags r:id="rId16"/>
  </p:custDataLst>
  <p:defaultTextStyle>
    <a:defPPr>
      <a:defRPr lang="en-US"/>
    </a:defPPr>
    <a:lvl1pPr marL="0" algn="l" defTabSz="750540" rtl="0" eaLnBrk="1" latinLnBrk="0" hangingPunct="1">
      <a:defRPr sz="1477" kern="1200">
        <a:solidFill>
          <a:schemeClr val="tx1"/>
        </a:solidFill>
        <a:latin typeface="+mn-lt"/>
        <a:ea typeface="+mn-ea"/>
        <a:cs typeface="+mn-cs"/>
      </a:defRPr>
    </a:lvl1pPr>
    <a:lvl2pPr marL="375270" algn="l" defTabSz="750540" rtl="0" eaLnBrk="1" latinLnBrk="0" hangingPunct="1">
      <a:defRPr sz="1477" kern="1200">
        <a:solidFill>
          <a:schemeClr val="tx1"/>
        </a:solidFill>
        <a:latin typeface="+mn-lt"/>
        <a:ea typeface="+mn-ea"/>
        <a:cs typeface="+mn-cs"/>
      </a:defRPr>
    </a:lvl2pPr>
    <a:lvl3pPr marL="750540" algn="l" defTabSz="750540" rtl="0" eaLnBrk="1" latinLnBrk="0" hangingPunct="1">
      <a:defRPr sz="1477" kern="1200">
        <a:solidFill>
          <a:schemeClr val="tx1"/>
        </a:solidFill>
        <a:latin typeface="+mn-lt"/>
        <a:ea typeface="+mn-ea"/>
        <a:cs typeface="+mn-cs"/>
      </a:defRPr>
    </a:lvl3pPr>
    <a:lvl4pPr marL="1125809" algn="l" defTabSz="750540" rtl="0" eaLnBrk="1" latinLnBrk="0" hangingPunct="1">
      <a:defRPr sz="1477" kern="1200">
        <a:solidFill>
          <a:schemeClr val="tx1"/>
        </a:solidFill>
        <a:latin typeface="+mn-lt"/>
        <a:ea typeface="+mn-ea"/>
        <a:cs typeface="+mn-cs"/>
      </a:defRPr>
    </a:lvl4pPr>
    <a:lvl5pPr marL="1501079" algn="l" defTabSz="750540" rtl="0" eaLnBrk="1" latinLnBrk="0" hangingPunct="1">
      <a:defRPr sz="1477" kern="1200">
        <a:solidFill>
          <a:schemeClr val="tx1"/>
        </a:solidFill>
        <a:latin typeface="+mn-lt"/>
        <a:ea typeface="+mn-ea"/>
        <a:cs typeface="+mn-cs"/>
      </a:defRPr>
    </a:lvl5pPr>
    <a:lvl6pPr marL="1876349" algn="l" defTabSz="750540" rtl="0" eaLnBrk="1" latinLnBrk="0" hangingPunct="1">
      <a:defRPr sz="1477" kern="1200">
        <a:solidFill>
          <a:schemeClr val="tx1"/>
        </a:solidFill>
        <a:latin typeface="+mn-lt"/>
        <a:ea typeface="+mn-ea"/>
        <a:cs typeface="+mn-cs"/>
      </a:defRPr>
    </a:lvl6pPr>
    <a:lvl7pPr marL="2251619" algn="l" defTabSz="750540" rtl="0" eaLnBrk="1" latinLnBrk="0" hangingPunct="1">
      <a:defRPr sz="1477" kern="1200">
        <a:solidFill>
          <a:schemeClr val="tx1"/>
        </a:solidFill>
        <a:latin typeface="+mn-lt"/>
        <a:ea typeface="+mn-ea"/>
        <a:cs typeface="+mn-cs"/>
      </a:defRPr>
    </a:lvl7pPr>
    <a:lvl8pPr marL="2626888" algn="l" defTabSz="750540" rtl="0" eaLnBrk="1" latinLnBrk="0" hangingPunct="1">
      <a:defRPr sz="1477" kern="1200">
        <a:solidFill>
          <a:schemeClr val="tx1"/>
        </a:solidFill>
        <a:latin typeface="+mn-lt"/>
        <a:ea typeface="+mn-ea"/>
        <a:cs typeface="+mn-cs"/>
      </a:defRPr>
    </a:lvl8pPr>
    <a:lvl9pPr marL="3002158" algn="l" defTabSz="750540" rtl="0" eaLnBrk="1" latinLnBrk="0" hangingPunct="1">
      <a:defRPr sz="1477"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174DF7B-5B96-1D47-BAD4-F2E1CE1AEA64}">
          <p14:sldIdLst/>
        </p14:section>
        <p14:section name="Untitled Section" id="{CB2844BA-D960-B94F-87BB-61D17A7220AF}">
          <p14:sldIdLst>
            <p14:sldId id="1448943469"/>
            <p14:sldId id="1448943459"/>
            <p14:sldId id="1448943460"/>
            <p14:sldId id="1448943461"/>
            <p14:sldId id="1448943462"/>
            <p14:sldId id="1448943470"/>
            <p14:sldId id="1448943471"/>
            <p14:sldId id="1448943465"/>
            <p14:sldId id="1448943466"/>
            <p14:sldId id="1448943467"/>
            <p14:sldId id="1448943468"/>
          </p14:sldIdLst>
        </p14:section>
      </p14:sectionLst>
    </p:ext>
    <p:ext uri="{EFAFB233-063F-42B5-8137-9DF3F51BA10A}">
      <p15:sldGuideLst xmlns:p15="http://schemas.microsoft.com/office/powerpoint/2012/main">
        <p15:guide id="1" pos="240" userDrawn="1">
          <p15:clr>
            <a:srgbClr val="A4A3A4"/>
          </p15:clr>
        </p15:guide>
        <p15:guide id="2" orient="horz" pos="1320" userDrawn="1">
          <p15:clr>
            <a:srgbClr val="A4A3A4"/>
          </p15:clr>
        </p15:guide>
        <p15:guide id="3" pos="936" userDrawn="1">
          <p15:clr>
            <a:srgbClr val="A4A3A4"/>
          </p15:clr>
        </p15:guide>
        <p15:guide id="4" pos="2400" userDrawn="1">
          <p15:clr>
            <a:srgbClr val="A4A3A4"/>
          </p15:clr>
        </p15:guide>
        <p15:guide id="5" pos="3780" userDrawn="1">
          <p15:clr>
            <a:srgbClr val="A4A3A4"/>
          </p15:clr>
        </p15:guide>
        <p15:guide id="6" pos="2640" userDrawn="1">
          <p15:clr>
            <a:srgbClr val="A4A3A4"/>
          </p15:clr>
        </p15:guide>
        <p15:guide id="7" pos="528" userDrawn="1">
          <p15:clr>
            <a:srgbClr val="A4A3A4"/>
          </p15:clr>
        </p15:guide>
        <p15:guide id="8" pos="2208" userDrawn="1">
          <p15:clr>
            <a:srgbClr val="A4A3A4"/>
          </p15:clr>
        </p15:guide>
        <p15:guide id="9" pos="336" userDrawn="1">
          <p15:clr>
            <a:srgbClr val="A4A3A4"/>
          </p15:clr>
        </p15:guide>
        <p15:guide id="10" orient="horz" pos="312" userDrawn="1">
          <p15:clr>
            <a:srgbClr val="A4A3A4"/>
          </p15:clr>
        </p15:guide>
        <p15:guide id="11" orient="horz" pos="580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A497640-9F12-D0D7-23C7-745A10EB2387}" name="Srikanth Jayarajan" initials="SJ" userId="dMYpSlfjzFcYPEDsXjVgLmU1LCIkAjLNCqtAilE+2dM=" providerId="None"/>
  <p188:author id="{8443ED59-20C7-4FDF-8DCA-8A14D1AA1C8C}" name="Microsoft Office User" initials="MOU" userId="Microsoft Office User"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Haley Rich" initials="HR" lastIdx="1" clrIdx="0">
    <p:extLst>
      <p:ext uri="{19B8F6BF-5375-455C-9EA6-DF929625EA0E}">
        <p15:presenceInfo xmlns:p15="http://schemas.microsoft.com/office/powerpoint/2012/main" userId="S-1-5-21-1801674531-1788223648-725345543-1185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D0D0D0"/>
    <a:srgbClr val="E9E9E9"/>
    <a:srgbClr val="D7EBFB"/>
    <a:srgbClr val="CAF0FF"/>
    <a:srgbClr val="7F7F7F"/>
    <a:srgbClr val="75AADB"/>
    <a:srgbClr val="E6E6E6"/>
    <a:srgbClr val="FF0000"/>
    <a:srgbClr val="00A9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520" autoAdjust="0"/>
    <p:restoredTop sz="96395" autoAdjust="0"/>
  </p:normalViewPr>
  <p:slideViewPr>
    <p:cSldViewPr snapToGrid="0" snapToObjects="1">
      <p:cViewPr>
        <p:scale>
          <a:sx n="155" d="100"/>
          <a:sy n="155" d="100"/>
        </p:scale>
        <p:origin x="3656" y="-2488"/>
      </p:cViewPr>
      <p:guideLst>
        <p:guide pos="240"/>
        <p:guide orient="horz" pos="1320"/>
        <p:guide pos="936"/>
        <p:guide pos="2400"/>
        <p:guide pos="3780"/>
        <p:guide pos="2640"/>
        <p:guide pos="528"/>
        <p:guide pos="2208"/>
        <p:guide pos="336"/>
        <p:guide orient="horz" pos="312"/>
        <p:guide orient="horz" pos="5808"/>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 d="1"/>
        <a:sy n="1" d="1"/>
      </p:scale>
      <p:origin x="0" y="-4194"/>
    </p:cViewPr>
  </p:sorterViewPr>
  <p:notesViewPr>
    <p:cSldViewPr snapToGrid="0" snapToObjects="1">
      <p:cViewPr>
        <p:scale>
          <a:sx n="75" d="100"/>
          <a:sy n="75" d="100"/>
        </p:scale>
        <p:origin x="3954" y="2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04BC41E-EAC0-4D88-BA59-21A53C68F870}"/>
              </a:ext>
            </a:extLst>
          </p:cNvPr>
          <p:cNvSpPr>
            <a:spLocks noGrp="1"/>
          </p:cNvSpPr>
          <p:nvPr>
            <p:ph type="hdr" sz="quarter"/>
          </p:nvPr>
        </p:nvSpPr>
        <p:spPr>
          <a:xfrm>
            <a:off x="0" y="0"/>
            <a:ext cx="3078163" cy="469900"/>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0B5C4BB-B13C-4942-8E14-023ED14A3DB8}"/>
              </a:ext>
            </a:extLst>
          </p:cNvPr>
          <p:cNvSpPr>
            <a:spLocks noGrp="1"/>
          </p:cNvSpPr>
          <p:nvPr>
            <p:ph type="dt" sz="quarter" idx="1"/>
          </p:nvPr>
        </p:nvSpPr>
        <p:spPr>
          <a:xfrm>
            <a:off x="4022725" y="0"/>
            <a:ext cx="3078163" cy="469900"/>
          </a:xfrm>
          <a:prstGeom prst="rect">
            <a:avLst/>
          </a:prstGeom>
        </p:spPr>
        <p:txBody>
          <a:bodyPr vert="horz" lIns="91440" tIns="45720" rIns="91440" bIns="45720" rtlCol="0"/>
          <a:lstStyle>
            <a:lvl1pPr algn="r">
              <a:defRPr sz="1200"/>
            </a:lvl1pPr>
          </a:lstStyle>
          <a:p>
            <a:fld id="{A6BD5B6C-20AF-4F0F-889A-7AADC7535123}" type="datetime3">
              <a:rPr lang="en-US" smtClean="0"/>
              <a:t>14 December 2023</a:t>
            </a:fld>
            <a:endParaRPr lang="en-US"/>
          </a:p>
        </p:txBody>
      </p:sp>
      <p:sp>
        <p:nvSpPr>
          <p:cNvPr id="4" name="Footer Placeholder 3">
            <a:extLst>
              <a:ext uri="{FF2B5EF4-FFF2-40B4-BE49-F238E27FC236}">
                <a16:creationId xmlns:a16="http://schemas.microsoft.com/office/drawing/2014/main" id="{78221145-1027-4A39-B15A-DD84A26C2039}"/>
              </a:ext>
            </a:extLst>
          </p:cNvPr>
          <p:cNvSpPr>
            <a:spLocks noGrp="1"/>
          </p:cNvSpPr>
          <p:nvPr>
            <p:ph type="ftr" sz="quarter" idx="2"/>
          </p:nvPr>
        </p:nvSpPr>
        <p:spPr>
          <a:xfrm>
            <a:off x="0" y="8918575"/>
            <a:ext cx="3078163" cy="4699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A147719-50F5-4089-8123-86F5AF9C8847}"/>
              </a:ext>
            </a:extLst>
          </p:cNvPr>
          <p:cNvSpPr>
            <a:spLocks noGrp="1"/>
          </p:cNvSpPr>
          <p:nvPr>
            <p:ph type="sldNum" sz="quarter" idx="3"/>
          </p:nvPr>
        </p:nvSpPr>
        <p:spPr>
          <a:xfrm>
            <a:off x="4022725" y="8918575"/>
            <a:ext cx="3078163" cy="469900"/>
          </a:xfrm>
          <a:prstGeom prst="rect">
            <a:avLst/>
          </a:prstGeom>
        </p:spPr>
        <p:txBody>
          <a:bodyPr vert="horz" lIns="91440" tIns="45720" rIns="91440" bIns="45720" rtlCol="0" anchor="b"/>
          <a:lstStyle>
            <a:lvl1pPr algn="r">
              <a:defRPr sz="1200"/>
            </a:lvl1pPr>
          </a:lstStyle>
          <a:p>
            <a:fld id="{D2610F73-99D1-48E7-A408-B5EB5C8393F8}" type="slidenum">
              <a:rPr lang="en-US" smtClean="0"/>
              <a:t>‹#›</a:t>
            </a:fld>
            <a:endParaRPr lang="en-US"/>
          </a:p>
        </p:txBody>
      </p:sp>
    </p:spTree>
    <p:extLst>
      <p:ext uri="{BB962C8B-B14F-4D97-AF65-F5344CB8AC3E}">
        <p14:creationId xmlns:p14="http://schemas.microsoft.com/office/powerpoint/2010/main" val="2473196516"/>
      </p:ext>
    </p:extLst>
  </p:cSld>
  <p:clrMap bg1="lt1" tx1="dk1" bg2="lt2" tx2="dk2" accent1="accent1" accent2="accent2" accent3="accent3" accent4="accent4" accent5="accent5" accent6="accent6" hlink="hlink" folHlink="folHlink"/>
  <p:hf hdr="0" ftr="0"/>
</p:handoutMaster>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5.png>
</file>

<file path=ppt/media/image6.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14400" tIns="47114" rIns="94229" bIns="47114" rtlCol="0"/>
          <a:lstStyle>
            <a:lvl1pPr algn="l">
              <a:defRPr sz="900">
                <a:latin typeface="+mn-lt"/>
                <a:cs typeface="Arial" panose="020B0604020202020204" pitchFamily="34" charset="0"/>
              </a:defRPr>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14400" bIns="47114" rtlCol="0"/>
          <a:lstStyle>
            <a:lvl1pPr algn="r">
              <a:defRPr sz="900">
                <a:latin typeface="+mn-lt"/>
                <a:cs typeface="Arial" panose="020B0604020202020204" pitchFamily="34" charset="0"/>
              </a:defRPr>
            </a:lvl1pPr>
          </a:lstStyle>
          <a:p>
            <a:fld id="{1DF34805-1F01-4BDA-A8CA-FCEA2B4BC8D0}" type="datetime3">
              <a:rPr lang="en-US" smtClean="0"/>
              <a:pPr/>
              <a:t>14 December 2023</a:t>
            </a:fld>
            <a:endParaRPr lang="en-US"/>
          </a:p>
        </p:txBody>
      </p:sp>
      <p:sp>
        <p:nvSpPr>
          <p:cNvPr id="4" name="Slide Image Placeholder 3"/>
          <p:cNvSpPr>
            <a:spLocks noGrp="1" noRot="1" noChangeAspect="1"/>
          </p:cNvSpPr>
          <p:nvPr>
            <p:ph type="sldImg" idx="2"/>
          </p:nvPr>
        </p:nvSpPr>
        <p:spPr>
          <a:xfrm>
            <a:off x="2454275" y="563563"/>
            <a:ext cx="2193925" cy="3168650"/>
          </a:xfrm>
          <a:prstGeom prst="rect">
            <a:avLst/>
          </a:prstGeom>
          <a:noFill/>
          <a:ln w="6350">
            <a:solidFill>
              <a:prstClr val="black"/>
            </a:solidFill>
          </a:ln>
        </p:spPr>
        <p:txBody>
          <a:bodyPr vert="horz" lIns="94229" tIns="47114" rIns="94229" bIns="47114" rtlCol="0" anchor="ctr"/>
          <a:lstStyle/>
          <a:p>
            <a:endParaRPr lang="en-US"/>
          </a:p>
        </p:txBody>
      </p:sp>
      <p:sp>
        <p:nvSpPr>
          <p:cNvPr id="6" name="Footer Placeholder 5"/>
          <p:cNvSpPr>
            <a:spLocks noGrp="1"/>
          </p:cNvSpPr>
          <p:nvPr>
            <p:ph type="ftr" sz="quarter" idx="4"/>
          </p:nvPr>
        </p:nvSpPr>
        <p:spPr>
          <a:xfrm>
            <a:off x="0" y="8917422"/>
            <a:ext cx="3077739" cy="471053"/>
          </a:xfrm>
          <a:prstGeom prst="rect">
            <a:avLst/>
          </a:prstGeom>
        </p:spPr>
        <p:txBody>
          <a:bodyPr vert="horz" lIns="914400" tIns="47114" rIns="94229" bIns="47114" rtlCol="0" anchor="b"/>
          <a:lstStyle>
            <a:lvl1pPr algn="l">
              <a:defRPr sz="900">
                <a:latin typeface="+mn-lt"/>
                <a:cs typeface="Arial" panose="020B0604020202020204" pitchFamily="34" charset="0"/>
              </a:defRPr>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14400" bIns="47114" rtlCol="0" anchor="b"/>
          <a:lstStyle>
            <a:lvl1pPr algn="r">
              <a:defRPr sz="900">
                <a:latin typeface="+mn-lt"/>
                <a:cs typeface="Arial" panose="020B0604020202020204" pitchFamily="34" charset="0"/>
              </a:defRPr>
            </a:lvl1pPr>
          </a:lstStyle>
          <a:p>
            <a:fld id="{CF5EBCF4-26FC-4F76-8DA1-52FDDC328D44}" type="slidenum">
              <a:rPr lang="en-US" smtClean="0"/>
              <a:pPr/>
              <a:t>‹#›</a:t>
            </a:fld>
            <a:endParaRPr lang="en-US"/>
          </a:p>
        </p:txBody>
      </p:sp>
      <p:sp>
        <p:nvSpPr>
          <p:cNvPr id="9" name="Notes Placeholder 8">
            <a:extLst>
              <a:ext uri="{FF2B5EF4-FFF2-40B4-BE49-F238E27FC236}">
                <a16:creationId xmlns:a16="http://schemas.microsoft.com/office/drawing/2014/main" id="{0CB7C52D-12F1-4B27-95B4-DB01358D59B9}"/>
              </a:ext>
            </a:extLst>
          </p:cNvPr>
          <p:cNvSpPr>
            <a:spLocks noGrp="1"/>
          </p:cNvSpPr>
          <p:nvPr>
            <p:ph type="body" sz="quarter" idx="3"/>
          </p:nvPr>
        </p:nvSpPr>
        <p:spPr>
          <a:xfrm>
            <a:off x="709613" y="4518025"/>
            <a:ext cx="5683250" cy="3697288"/>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80066646"/>
      </p:ext>
    </p:extLst>
  </p:cSld>
  <p:clrMap bg1="lt1" tx1="dk1" bg2="lt2" tx2="dk2" accent1="accent1" accent2="accent2" accent3="accent3" accent4="accent4" accent5="accent5" accent6="accent6" hlink="hlink" folHlink="folHlink"/>
  <p:hf hdr="0" ftr="0"/>
  <p:notesStyle>
    <a:lvl1pPr marL="0" algn="l" defTabSz="750540" rtl="0" eaLnBrk="1" latinLnBrk="0" hangingPunct="1">
      <a:lnSpc>
        <a:spcPct val="100000"/>
      </a:lnSpc>
      <a:spcBef>
        <a:spcPts val="328"/>
      </a:spcBef>
      <a:spcAft>
        <a:spcPts val="328"/>
      </a:spcAft>
      <a:defRPr lang="en-US" sz="903" kern="1200">
        <a:solidFill>
          <a:schemeClr val="tx1"/>
        </a:solidFill>
        <a:latin typeface="+mn-lt"/>
        <a:ea typeface="+mn-ea"/>
        <a:cs typeface="Arial" panose="020B0604020202020204" pitchFamily="34" charset="0"/>
      </a:defRPr>
    </a:lvl1pPr>
    <a:lvl2pPr marL="140726" indent="-140726" algn="l" defTabSz="750540" rtl="0" eaLnBrk="1" latinLnBrk="0" hangingPunct="1">
      <a:buFont typeface="Wingdings" panose="05000000000000000000" pitchFamily="2" charset="2"/>
      <a:buChar char=""/>
      <a:defRPr lang="en-US" sz="903" kern="1200">
        <a:solidFill>
          <a:schemeClr val="tx1"/>
        </a:solidFill>
        <a:latin typeface="+mn-lt"/>
        <a:ea typeface="+mn-ea"/>
        <a:cs typeface="+mn-cs"/>
      </a:defRPr>
    </a:lvl2pPr>
    <a:lvl3pPr marL="328361" indent="-140726" algn="l" defTabSz="750540" rtl="0" eaLnBrk="1" latinLnBrk="0" hangingPunct="1">
      <a:buFont typeface="Arial" panose="020B0604020202020204" pitchFamily="34" charset="0"/>
      <a:buChar char="―"/>
      <a:defRPr lang="en-US" sz="903" kern="1200">
        <a:solidFill>
          <a:schemeClr val="tx1"/>
        </a:solidFill>
        <a:latin typeface="+mn-lt"/>
        <a:ea typeface="+mn-ea"/>
        <a:cs typeface="+mn-cs"/>
      </a:defRPr>
    </a:lvl3pPr>
    <a:lvl4pPr marL="475602" indent="-140726" algn="l" defTabSz="750540" rtl="0" eaLnBrk="1" latinLnBrk="0" hangingPunct="1">
      <a:buFont typeface="Arial" panose="020B0604020202020204" pitchFamily="34" charset="0"/>
      <a:buChar char="»"/>
      <a:defRPr lang="en-US" sz="903" kern="1200">
        <a:solidFill>
          <a:schemeClr val="tx1"/>
        </a:solidFill>
        <a:latin typeface="+mn-lt"/>
        <a:ea typeface="+mn-ea"/>
        <a:cs typeface="+mn-cs"/>
      </a:defRPr>
    </a:lvl4pPr>
    <a:lvl5pPr marL="616328" indent="-140726" algn="l" defTabSz="750540" rtl="0" eaLnBrk="1" latinLnBrk="0" hangingPunct="1">
      <a:buFont typeface="Arial" panose="020B0604020202020204" pitchFamily="34" charset="0"/>
      <a:buChar char="›"/>
      <a:defRPr lang="en-US" sz="903" kern="1200">
        <a:solidFill>
          <a:schemeClr val="tx1"/>
        </a:solidFill>
        <a:latin typeface="+mn-lt"/>
        <a:ea typeface="+mn-ea"/>
        <a:cs typeface="+mn-cs"/>
      </a:defRPr>
    </a:lvl5pPr>
    <a:lvl6pPr marL="1876349" algn="l" defTabSz="750540" rtl="0" eaLnBrk="1" latinLnBrk="0" hangingPunct="1">
      <a:defRPr sz="985" kern="1200">
        <a:solidFill>
          <a:schemeClr val="tx1"/>
        </a:solidFill>
        <a:latin typeface="+mn-lt"/>
        <a:ea typeface="+mn-ea"/>
        <a:cs typeface="+mn-cs"/>
      </a:defRPr>
    </a:lvl6pPr>
    <a:lvl7pPr marL="2251619" algn="l" defTabSz="750540" rtl="0" eaLnBrk="1" latinLnBrk="0" hangingPunct="1">
      <a:defRPr sz="985" kern="1200">
        <a:solidFill>
          <a:schemeClr val="tx1"/>
        </a:solidFill>
        <a:latin typeface="+mn-lt"/>
        <a:ea typeface="+mn-ea"/>
        <a:cs typeface="+mn-cs"/>
      </a:defRPr>
    </a:lvl7pPr>
    <a:lvl8pPr marL="2626888" algn="l" defTabSz="750540" rtl="0" eaLnBrk="1" latinLnBrk="0" hangingPunct="1">
      <a:defRPr sz="985" kern="1200">
        <a:solidFill>
          <a:schemeClr val="tx1"/>
        </a:solidFill>
        <a:latin typeface="+mn-lt"/>
        <a:ea typeface="+mn-ea"/>
        <a:cs typeface="+mn-cs"/>
      </a:defRPr>
    </a:lvl8pPr>
    <a:lvl9pPr marL="3002158" algn="l" defTabSz="750540" rtl="0" eaLnBrk="1" latinLnBrk="0" hangingPunct="1">
      <a:defRPr sz="985"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oleObject" Target="../embeddings/oleObject2.bin"/><Relationship Id="rId3" Type="http://schemas.openxmlformats.org/officeDocument/2006/relationships/tags" Target="../tags/tag26.xml"/><Relationship Id="rId7" Type="http://schemas.openxmlformats.org/officeDocument/2006/relationships/slideMaster" Target="../slideMasters/slideMaster1.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tags" Target="../tags/tag29.xml"/><Relationship Id="rId5" Type="http://schemas.openxmlformats.org/officeDocument/2006/relationships/tags" Target="../tags/tag28.xml"/><Relationship Id="rId4" Type="http://schemas.openxmlformats.org/officeDocument/2006/relationships/tags" Target="../tags/tag27.xml"/><Relationship Id="rId9"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8" Type="http://schemas.openxmlformats.org/officeDocument/2006/relationships/tags" Target="../tags/tag102.xml"/><Relationship Id="rId13" Type="http://schemas.openxmlformats.org/officeDocument/2006/relationships/tags" Target="../tags/tag107.xml"/><Relationship Id="rId3" Type="http://schemas.openxmlformats.org/officeDocument/2006/relationships/tags" Target="../tags/tag97.xml"/><Relationship Id="rId7" Type="http://schemas.openxmlformats.org/officeDocument/2006/relationships/tags" Target="../tags/tag101.xml"/><Relationship Id="rId12" Type="http://schemas.openxmlformats.org/officeDocument/2006/relationships/tags" Target="../tags/tag106.xml"/><Relationship Id="rId2" Type="http://schemas.openxmlformats.org/officeDocument/2006/relationships/tags" Target="../tags/tag96.xml"/><Relationship Id="rId16" Type="http://schemas.openxmlformats.org/officeDocument/2006/relationships/image" Target="../media/image4.emf"/><Relationship Id="rId1" Type="http://schemas.openxmlformats.org/officeDocument/2006/relationships/tags" Target="../tags/tag95.xml"/><Relationship Id="rId6" Type="http://schemas.openxmlformats.org/officeDocument/2006/relationships/tags" Target="../tags/tag100.xml"/><Relationship Id="rId11" Type="http://schemas.openxmlformats.org/officeDocument/2006/relationships/tags" Target="../tags/tag105.xml"/><Relationship Id="rId5" Type="http://schemas.openxmlformats.org/officeDocument/2006/relationships/tags" Target="../tags/tag99.xml"/><Relationship Id="rId15" Type="http://schemas.openxmlformats.org/officeDocument/2006/relationships/oleObject" Target="../embeddings/oleObject9.bin"/><Relationship Id="rId10" Type="http://schemas.openxmlformats.org/officeDocument/2006/relationships/tags" Target="../tags/tag104.xml"/><Relationship Id="rId4" Type="http://schemas.openxmlformats.org/officeDocument/2006/relationships/tags" Target="../tags/tag98.xml"/><Relationship Id="rId9" Type="http://schemas.openxmlformats.org/officeDocument/2006/relationships/tags" Target="../tags/tag103.xml"/><Relationship Id="rId1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tags" Target="../tags/tag115.xml"/><Relationship Id="rId13" Type="http://schemas.openxmlformats.org/officeDocument/2006/relationships/slideMaster" Target="../slideMasters/slideMaster1.xml"/><Relationship Id="rId3" Type="http://schemas.openxmlformats.org/officeDocument/2006/relationships/tags" Target="../tags/tag110.xml"/><Relationship Id="rId7" Type="http://schemas.openxmlformats.org/officeDocument/2006/relationships/tags" Target="../tags/tag114.xml"/><Relationship Id="rId12" Type="http://schemas.openxmlformats.org/officeDocument/2006/relationships/tags" Target="../tags/tag119.xml"/><Relationship Id="rId2" Type="http://schemas.openxmlformats.org/officeDocument/2006/relationships/tags" Target="../tags/tag109.xml"/><Relationship Id="rId1" Type="http://schemas.openxmlformats.org/officeDocument/2006/relationships/tags" Target="../tags/tag108.xml"/><Relationship Id="rId6" Type="http://schemas.openxmlformats.org/officeDocument/2006/relationships/tags" Target="../tags/tag113.xml"/><Relationship Id="rId11" Type="http://schemas.openxmlformats.org/officeDocument/2006/relationships/tags" Target="../tags/tag118.xml"/><Relationship Id="rId5" Type="http://schemas.openxmlformats.org/officeDocument/2006/relationships/tags" Target="../tags/tag112.xml"/><Relationship Id="rId15" Type="http://schemas.openxmlformats.org/officeDocument/2006/relationships/image" Target="../media/image1.emf"/><Relationship Id="rId10" Type="http://schemas.openxmlformats.org/officeDocument/2006/relationships/tags" Target="../tags/tag117.xml"/><Relationship Id="rId4" Type="http://schemas.openxmlformats.org/officeDocument/2006/relationships/tags" Target="../tags/tag111.xml"/><Relationship Id="rId9" Type="http://schemas.openxmlformats.org/officeDocument/2006/relationships/tags" Target="../tags/tag116.xml"/><Relationship Id="rId14" Type="http://schemas.openxmlformats.org/officeDocument/2006/relationships/oleObject" Target="../embeddings/oleObject10.bin"/></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122.xml"/><Relationship Id="rId7" Type="http://schemas.openxmlformats.org/officeDocument/2006/relationships/slideMaster" Target="../slideMasters/slideMaster1.xml"/><Relationship Id="rId2" Type="http://schemas.openxmlformats.org/officeDocument/2006/relationships/tags" Target="../tags/tag121.xml"/><Relationship Id="rId1" Type="http://schemas.openxmlformats.org/officeDocument/2006/relationships/tags" Target="../tags/tag120.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128.xml"/><Relationship Id="rId2" Type="http://schemas.openxmlformats.org/officeDocument/2006/relationships/tags" Target="../tags/tag127.xml"/><Relationship Id="rId1" Type="http://schemas.openxmlformats.org/officeDocument/2006/relationships/tags" Target="../tags/tag126.xml"/><Relationship Id="rId4"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30.xml"/><Relationship Id="rId1" Type="http://schemas.openxmlformats.org/officeDocument/2006/relationships/tags" Target="../tags/tag129.xml"/><Relationship Id="rId5" Type="http://schemas.openxmlformats.org/officeDocument/2006/relationships/image" Target="../media/image2.emf"/><Relationship Id="rId4" Type="http://schemas.openxmlformats.org/officeDocument/2006/relationships/oleObject" Target="../embeddings/oleObject11.bin"/></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133.xml"/><Relationship Id="rId7" Type="http://schemas.openxmlformats.org/officeDocument/2006/relationships/slideMaster" Target="../slideMasters/slideMaster1.xml"/><Relationship Id="rId2" Type="http://schemas.openxmlformats.org/officeDocument/2006/relationships/tags" Target="../tags/tag132.xml"/><Relationship Id="rId1" Type="http://schemas.openxmlformats.org/officeDocument/2006/relationships/tags" Target="../tags/tag131.xml"/><Relationship Id="rId6" Type="http://schemas.openxmlformats.org/officeDocument/2006/relationships/tags" Target="../tags/tag136.xml"/><Relationship Id="rId5" Type="http://schemas.openxmlformats.org/officeDocument/2006/relationships/tags" Target="../tags/tag135.xml"/><Relationship Id="rId4" Type="http://schemas.openxmlformats.org/officeDocument/2006/relationships/tags" Target="../tags/tag13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161.xml"/><Relationship Id="rId7" Type="http://schemas.openxmlformats.org/officeDocument/2006/relationships/oleObject" Target="../embeddings/oleObject13.bin"/><Relationship Id="rId2" Type="http://schemas.openxmlformats.org/officeDocument/2006/relationships/tags" Target="../tags/tag160.xml"/><Relationship Id="rId1" Type="http://schemas.openxmlformats.org/officeDocument/2006/relationships/tags" Target="../tags/tag159.xml"/><Relationship Id="rId6" Type="http://schemas.openxmlformats.org/officeDocument/2006/relationships/slideMaster" Target="../slideMasters/slideMaster2.xml"/><Relationship Id="rId5" Type="http://schemas.openxmlformats.org/officeDocument/2006/relationships/tags" Target="../tags/tag163.xml"/><Relationship Id="rId10" Type="http://schemas.openxmlformats.org/officeDocument/2006/relationships/image" Target="../media/image6.jpeg"/><Relationship Id="rId4" Type="http://schemas.openxmlformats.org/officeDocument/2006/relationships/tags" Target="../tags/tag162.xml"/><Relationship Id="rId9"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166.xml"/><Relationship Id="rId7" Type="http://schemas.openxmlformats.org/officeDocument/2006/relationships/tags" Target="../tags/tag170.xml"/><Relationship Id="rId2" Type="http://schemas.openxmlformats.org/officeDocument/2006/relationships/tags" Target="../tags/tag165.xml"/><Relationship Id="rId1" Type="http://schemas.openxmlformats.org/officeDocument/2006/relationships/tags" Target="../tags/tag164.xml"/><Relationship Id="rId6" Type="http://schemas.openxmlformats.org/officeDocument/2006/relationships/tags" Target="../tags/tag169.xml"/><Relationship Id="rId5" Type="http://schemas.openxmlformats.org/officeDocument/2006/relationships/tags" Target="../tags/tag168.xml"/><Relationship Id="rId10" Type="http://schemas.openxmlformats.org/officeDocument/2006/relationships/image" Target="../media/image1.emf"/><Relationship Id="rId4" Type="http://schemas.openxmlformats.org/officeDocument/2006/relationships/tags" Target="../tags/tag167.xml"/><Relationship Id="rId9" Type="http://schemas.openxmlformats.org/officeDocument/2006/relationships/oleObject" Target="../embeddings/oleObject14.bin"/></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173.xml"/><Relationship Id="rId2" Type="http://schemas.openxmlformats.org/officeDocument/2006/relationships/tags" Target="../tags/tag172.xml"/><Relationship Id="rId1" Type="http://schemas.openxmlformats.org/officeDocument/2006/relationships/tags" Target="../tags/tag171.xml"/><Relationship Id="rId5" Type="http://schemas.openxmlformats.org/officeDocument/2006/relationships/slideMaster" Target="../slideMasters/slideMaster2.xml"/><Relationship Id="rId4" Type="http://schemas.openxmlformats.org/officeDocument/2006/relationships/tags" Target="../tags/tag174.xml"/></Relationships>
</file>

<file path=ppt/slideLayouts/_rels/slideLayout2.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32.xml"/><Relationship Id="rId7" Type="http://schemas.openxmlformats.org/officeDocument/2006/relationships/tags" Target="../tags/tag36.xml"/><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tags" Target="../tags/tag35.xml"/><Relationship Id="rId5" Type="http://schemas.openxmlformats.org/officeDocument/2006/relationships/tags" Target="../tags/tag34.xml"/><Relationship Id="rId10" Type="http://schemas.openxmlformats.org/officeDocument/2006/relationships/image" Target="../media/image1.emf"/><Relationship Id="rId4" Type="http://schemas.openxmlformats.org/officeDocument/2006/relationships/tags" Target="../tags/tag33.xml"/><Relationship Id="rId9" Type="http://schemas.openxmlformats.org/officeDocument/2006/relationships/oleObject" Target="../embeddings/oleObject3.bin"/></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177.xml"/><Relationship Id="rId2" Type="http://schemas.openxmlformats.org/officeDocument/2006/relationships/tags" Target="../tags/tag176.xml"/><Relationship Id="rId1" Type="http://schemas.openxmlformats.org/officeDocument/2006/relationships/tags" Target="../tags/tag175.xml"/><Relationship Id="rId5" Type="http://schemas.openxmlformats.org/officeDocument/2006/relationships/slideMaster" Target="../slideMasters/slideMaster2.xml"/><Relationship Id="rId4" Type="http://schemas.openxmlformats.org/officeDocument/2006/relationships/tags" Target="../tags/tag178.xml"/></Relationships>
</file>

<file path=ppt/slideLayouts/_rels/slideLayout21.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tags" Target="../tags/tag181.xml"/><Relationship Id="rId7" Type="http://schemas.openxmlformats.org/officeDocument/2006/relationships/slideMaster" Target="../slideMasters/slideMaster2.xml"/><Relationship Id="rId2" Type="http://schemas.openxmlformats.org/officeDocument/2006/relationships/tags" Target="../tags/tag180.xml"/><Relationship Id="rId1" Type="http://schemas.openxmlformats.org/officeDocument/2006/relationships/tags" Target="../tags/tag179.xml"/><Relationship Id="rId6" Type="http://schemas.openxmlformats.org/officeDocument/2006/relationships/tags" Target="../tags/tag184.xml"/><Relationship Id="rId5" Type="http://schemas.openxmlformats.org/officeDocument/2006/relationships/tags" Target="../tags/tag183.xml"/><Relationship Id="rId4" Type="http://schemas.openxmlformats.org/officeDocument/2006/relationships/tags" Target="../tags/tag182.xml"/><Relationship Id="rId9" Type="http://schemas.openxmlformats.org/officeDocument/2006/relationships/image" Target="../media/image3.emf"/></Relationships>
</file>

<file path=ppt/slideLayouts/_rels/slideLayout22.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187.xml"/><Relationship Id="rId7" Type="http://schemas.openxmlformats.org/officeDocument/2006/relationships/tags" Target="../tags/tag191.xml"/><Relationship Id="rId2" Type="http://schemas.openxmlformats.org/officeDocument/2006/relationships/tags" Target="../tags/tag186.xml"/><Relationship Id="rId1" Type="http://schemas.openxmlformats.org/officeDocument/2006/relationships/tags" Target="../tags/tag185.xml"/><Relationship Id="rId6" Type="http://schemas.openxmlformats.org/officeDocument/2006/relationships/tags" Target="../tags/tag190.xml"/><Relationship Id="rId5" Type="http://schemas.openxmlformats.org/officeDocument/2006/relationships/tags" Target="../tags/tag189.xml"/><Relationship Id="rId10" Type="http://schemas.openxmlformats.org/officeDocument/2006/relationships/image" Target="../media/image3.emf"/><Relationship Id="rId4" Type="http://schemas.openxmlformats.org/officeDocument/2006/relationships/tags" Target="../tags/tag188.xml"/><Relationship Id="rId9" Type="http://schemas.openxmlformats.org/officeDocument/2006/relationships/oleObject" Target="../embeddings/oleObject16.bin"/></Relationships>
</file>

<file path=ppt/slideLayouts/_rels/slideLayout23.xml.rels><?xml version="1.0" encoding="UTF-8" standalone="yes"?>
<Relationships xmlns="http://schemas.openxmlformats.org/package/2006/relationships"><Relationship Id="rId8" Type="http://schemas.openxmlformats.org/officeDocument/2006/relationships/tags" Target="../tags/tag199.xml"/><Relationship Id="rId13" Type="http://schemas.openxmlformats.org/officeDocument/2006/relationships/slideMaster" Target="../slideMasters/slideMaster2.xml"/><Relationship Id="rId3" Type="http://schemas.openxmlformats.org/officeDocument/2006/relationships/tags" Target="../tags/tag194.xml"/><Relationship Id="rId7" Type="http://schemas.openxmlformats.org/officeDocument/2006/relationships/tags" Target="../tags/tag198.xml"/><Relationship Id="rId12" Type="http://schemas.openxmlformats.org/officeDocument/2006/relationships/tags" Target="../tags/tag203.xml"/><Relationship Id="rId2" Type="http://schemas.openxmlformats.org/officeDocument/2006/relationships/tags" Target="../tags/tag193.xml"/><Relationship Id="rId1" Type="http://schemas.openxmlformats.org/officeDocument/2006/relationships/tags" Target="../tags/tag192.xml"/><Relationship Id="rId6" Type="http://schemas.openxmlformats.org/officeDocument/2006/relationships/tags" Target="../tags/tag197.xml"/><Relationship Id="rId11" Type="http://schemas.openxmlformats.org/officeDocument/2006/relationships/tags" Target="../tags/tag202.xml"/><Relationship Id="rId5" Type="http://schemas.openxmlformats.org/officeDocument/2006/relationships/tags" Target="../tags/tag196.xml"/><Relationship Id="rId15" Type="http://schemas.openxmlformats.org/officeDocument/2006/relationships/image" Target="../media/image1.emf"/><Relationship Id="rId10" Type="http://schemas.openxmlformats.org/officeDocument/2006/relationships/tags" Target="../tags/tag201.xml"/><Relationship Id="rId4" Type="http://schemas.openxmlformats.org/officeDocument/2006/relationships/tags" Target="../tags/tag195.xml"/><Relationship Id="rId9" Type="http://schemas.openxmlformats.org/officeDocument/2006/relationships/tags" Target="../tags/tag200.xml"/><Relationship Id="rId14" Type="http://schemas.openxmlformats.org/officeDocument/2006/relationships/oleObject" Target="../embeddings/oleObject17.bin"/></Relationships>
</file>

<file path=ppt/slideLayouts/_rels/slideLayout24.xml.rels><?xml version="1.0" encoding="UTF-8" standalone="yes"?>
<Relationships xmlns="http://schemas.openxmlformats.org/package/2006/relationships"><Relationship Id="rId8" Type="http://schemas.openxmlformats.org/officeDocument/2006/relationships/tags" Target="../tags/tag211.xml"/><Relationship Id="rId13" Type="http://schemas.openxmlformats.org/officeDocument/2006/relationships/slideMaster" Target="../slideMasters/slideMaster2.xml"/><Relationship Id="rId3" Type="http://schemas.openxmlformats.org/officeDocument/2006/relationships/tags" Target="../tags/tag206.xml"/><Relationship Id="rId7" Type="http://schemas.openxmlformats.org/officeDocument/2006/relationships/tags" Target="../tags/tag210.xml"/><Relationship Id="rId12" Type="http://schemas.openxmlformats.org/officeDocument/2006/relationships/tags" Target="../tags/tag215.xml"/><Relationship Id="rId2" Type="http://schemas.openxmlformats.org/officeDocument/2006/relationships/tags" Target="../tags/tag205.xml"/><Relationship Id="rId1" Type="http://schemas.openxmlformats.org/officeDocument/2006/relationships/tags" Target="../tags/tag204.xml"/><Relationship Id="rId6" Type="http://schemas.openxmlformats.org/officeDocument/2006/relationships/tags" Target="../tags/tag209.xml"/><Relationship Id="rId11" Type="http://schemas.openxmlformats.org/officeDocument/2006/relationships/tags" Target="../tags/tag214.xml"/><Relationship Id="rId5" Type="http://schemas.openxmlformats.org/officeDocument/2006/relationships/tags" Target="../tags/tag208.xml"/><Relationship Id="rId15" Type="http://schemas.openxmlformats.org/officeDocument/2006/relationships/image" Target="../media/image1.emf"/><Relationship Id="rId10" Type="http://schemas.openxmlformats.org/officeDocument/2006/relationships/tags" Target="../tags/tag213.xml"/><Relationship Id="rId4" Type="http://schemas.openxmlformats.org/officeDocument/2006/relationships/tags" Target="../tags/tag207.xml"/><Relationship Id="rId9" Type="http://schemas.openxmlformats.org/officeDocument/2006/relationships/tags" Target="../tags/tag212.xml"/><Relationship Id="rId14" Type="http://schemas.openxmlformats.org/officeDocument/2006/relationships/oleObject" Target="../embeddings/oleObject18.bin"/></Relationships>
</file>

<file path=ppt/slideLayouts/_rels/slideLayout25.xml.rels><?xml version="1.0" encoding="UTF-8" standalone="yes"?>
<Relationships xmlns="http://schemas.openxmlformats.org/package/2006/relationships"><Relationship Id="rId8" Type="http://schemas.openxmlformats.org/officeDocument/2006/relationships/tags" Target="../tags/tag223.xml"/><Relationship Id="rId13" Type="http://schemas.openxmlformats.org/officeDocument/2006/relationships/slideMaster" Target="../slideMasters/slideMaster2.xml"/><Relationship Id="rId3" Type="http://schemas.openxmlformats.org/officeDocument/2006/relationships/tags" Target="../tags/tag218.xml"/><Relationship Id="rId7" Type="http://schemas.openxmlformats.org/officeDocument/2006/relationships/tags" Target="../tags/tag222.xml"/><Relationship Id="rId12" Type="http://schemas.openxmlformats.org/officeDocument/2006/relationships/tags" Target="../tags/tag227.xml"/><Relationship Id="rId2" Type="http://schemas.openxmlformats.org/officeDocument/2006/relationships/tags" Target="../tags/tag217.xml"/><Relationship Id="rId1" Type="http://schemas.openxmlformats.org/officeDocument/2006/relationships/tags" Target="../tags/tag216.xml"/><Relationship Id="rId6" Type="http://schemas.openxmlformats.org/officeDocument/2006/relationships/tags" Target="../tags/tag221.xml"/><Relationship Id="rId11" Type="http://schemas.openxmlformats.org/officeDocument/2006/relationships/tags" Target="../tags/tag226.xml"/><Relationship Id="rId5" Type="http://schemas.openxmlformats.org/officeDocument/2006/relationships/tags" Target="../tags/tag220.xml"/><Relationship Id="rId15" Type="http://schemas.openxmlformats.org/officeDocument/2006/relationships/image" Target="../media/image7.emf"/><Relationship Id="rId10" Type="http://schemas.openxmlformats.org/officeDocument/2006/relationships/tags" Target="../tags/tag225.xml"/><Relationship Id="rId4" Type="http://schemas.openxmlformats.org/officeDocument/2006/relationships/tags" Target="../tags/tag219.xml"/><Relationship Id="rId9" Type="http://schemas.openxmlformats.org/officeDocument/2006/relationships/tags" Target="../tags/tag224.xml"/><Relationship Id="rId14" Type="http://schemas.openxmlformats.org/officeDocument/2006/relationships/oleObject" Target="../embeddings/oleObject19.bin"/></Relationships>
</file>

<file path=ppt/slideLayouts/_rels/slideLayout26.xml.rels><?xml version="1.0" encoding="UTF-8" standalone="yes"?>
<Relationships xmlns="http://schemas.openxmlformats.org/package/2006/relationships"><Relationship Id="rId8" Type="http://schemas.openxmlformats.org/officeDocument/2006/relationships/tags" Target="../tags/tag235.xml"/><Relationship Id="rId13" Type="http://schemas.openxmlformats.org/officeDocument/2006/relationships/slideMaster" Target="../slideMasters/slideMaster2.xml"/><Relationship Id="rId3" Type="http://schemas.openxmlformats.org/officeDocument/2006/relationships/tags" Target="../tags/tag230.xml"/><Relationship Id="rId7" Type="http://schemas.openxmlformats.org/officeDocument/2006/relationships/tags" Target="../tags/tag234.xml"/><Relationship Id="rId12" Type="http://schemas.openxmlformats.org/officeDocument/2006/relationships/tags" Target="../tags/tag239.xml"/><Relationship Id="rId2" Type="http://schemas.openxmlformats.org/officeDocument/2006/relationships/tags" Target="../tags/tag229.xml"/><Relationship Id="rId1" Type="http://schemas.openxmlformats.org/officeDocument/2006/relationships/tags" Target="../tags/tag228.xml"/><Relationship Id="rId6" Type="http://schemas.openxmlformats.org/officeDocument/2006/relationships/tags" Target="../tags/tag233.xml"/><Relationship Id="rId11" Type="http://schemas.openxmlformats.org/officeDocument/2006/relationships/tags" Target="../tags/tag238.xml"/><Relationship Id="rId5" Type="http://schemas.openxmlformats.org/officeDocument/2006/relationships/tags" Target="../tags/tag232.xml"/><Relationship Id="rId15" Type="http://schemas.openxmlformats.org/officeDocument/2006/relationships/image" Target="../media/image1.emf"/><Relationship Id="rId10" Type="http://schemas.openxmlformats.org/officeDocument/2006/relationships/tags" Target="../tags/tag237.xml"/><Relationship Id="rId4" Type="http://schemas.openxmlformats.org/officeDocument/2006/relationships/tags" Target="../tags/tag231.xml"/><Relationship Id="rId9" Type="http://schemas.openxmlformats.org/officeDocument/2006/relationships/tags" Target="../tags/tag236.xml"/><Relationship Id="rId14" Type="http://schemas.openxmlformats.org/officeDocument/2006/relationships/oleObject" Target="../embeddings/oleObject20.bin"/></Relationships>
</file>

<file path=ppt/slideLayouts/_rels/slideLayout27.xml.rels><?xml version="1.0" encoding="UTF-8" standalone="yes"?>
<Relationships xmlns="http://schemas.openxmlformats.org/package/2006/relationships"><Relationship Id="rId8" Type="http://schemas.openxmlformats.org/officeDocument/2006/relationships/tags" Target="../tags/tag247.xml"/><Relationship Id="rId13" Type="http://schemas.openxmlformats.org/officeDocument/2006/relationships/slideMaster" Target="../slideMasters/slideMaster2.xml"/><Relationship Id="rId3" Type="http://schemas.openxmlformats.org/officeDocument/2006/relationships/tags" Target="../tags/tag242.xml"/><Relationship Id="rId7" Type="http://schemas.openxmlformats.org/officeDocument/2006/relationships/tags" Target="../tags/tag246.xml"/><Relationship Id="rId12" Type="http://schemas.openxmlformats.org/officeDocument/2006/relationships/tags" Target="../tags/tag251.xml"/><Relationship Id="rId2" Type="http://schemas.openxmlformats.org/officeDocument/2006/relationships/tags" Target="../tags/tag241.xml"/><Relationship Id="rId1" Type="http://schemas.openxmlformats.org/officeDocument/2006/relationships/tags" Target="../tags/tag240.xml"/><Relationship Id="rId6" Type="http://schemas.openxmlformats.org/officeDocument/2006/relationships/tags" Target="../tags/tag245.xml"/><Relationship Id="rId11" Type="http://schemas.openxmlformats.org/officeDocument/2006/relationships/tags" Target="../tags/tag250.xml"/><Relationship Id="rId5" Type="http://schemas.openxmlformats.org/officeDocument/2006/relationships/tags" Target="../tags/tag244.xml"/><Relationship Id="rId15" Type="http://schemas.openxmlformats.org/officeDocument/2006/relationships/image" Target="../media/image7.emf"/><Relationship Id="rId10" Type="http://schemas.openxmlformats.org/officeDocument/2006/relationships/tags" Target="../tags/tag249.xml"/><Relationship Id="rId4" Type="http://schemas.openxmlformats.org/officeDocument/2006/relationships/tags" Target="../tags/tag243.xml"/><Relationship Id="rId9" Type="http://schemas.openxmlformats.org/officeDocument/2006/relationships/tags" Target="../tags/tag248.xml"/><Relationship Id="rId14" Type="http://schemas.openxmlformats.org/officeDocument/2006/relationships/oleObject" Target="../embeddings/oleObject21.bin"/></Relationships>
</file>

<file path=ppt/slideLayouts/_rels/slideLayout28.xml.rels><?xml version="1.0" encoding="UTF-8" standalone="yes"?>
<Relationships xmlns="http://schemas.openxmlformats.org/package/2006/relationships"><Relationship Id="rId8" Type="http://schemas.openxmlformats.org/officeDocument/2006/relationships/tags" Target="../tags/tag259.xml"/><Relationship Id="rId13" Type="http://schemas.openxmlformats.org/officeDocument/2006/relationships/slideMaster" Target="../slideMasters/slideMaster2.xml"/><Relationship Id="rId3" Type="http://schemas.openxmlformats.org/officeDocument/2006/relationships/tags" Target="../tags/tag254.xml"/><Relationship Id="rId7" Type="http://schemas.openxmlformats.org/officeDocument/2006/relationships/tags" Target="../tags/tag258.xml"/><Relationship Id="rId12" Type="http://schemas.openxmlformats.org/officeDocument/2006/relationships/tags" Target="../tags/tag263.xml"/><Relationship Id="rId2" Type="http://schemas.openxmlformats.org/officeDocument/2006/relationships/tags" Target="../tags/tag253.xml"/><Relationship Id="rId1" Type="http://schemas.openxmlformats.org/officeDocument/2006/relationships/tags" Target="../tags/tag252.xml"/><Relationship Id="rId6" Type="http://schemas.openxmlformats.org/officeDocument/2006/relationships/tags" Target="../tags/tag257.xml"/><Relationship Id="rId11" Type="http://schemas.openxmlformats.org/officeDocument/2006/relationships/tags" Target="../tags/tag262.xml"/><Relationship Id="rId5" Type="http://schemas.openxmlformats.org/officeDocument/2006/relationships/tags" Target="../tags/tag256.xml"/><Relationship Id="rId15" Type="http://schemas.openxmlformats.org/officeDocument/2006/relationships/image" Target="../media/image7.emf"/><Relationship Id="rId10" Type="http://schemas.openxmlformats.org/officeDocument/2006/relationships/tags" Target="../tags/tag261.xml"/><Relationship Id="rId4" Type="http://schemas.openxmlformats.org/officeDocument/2006/relationships/tags" Target="../tags/tag255.xml"/><Relationship Id="rId9" Type="http://schemas.openxmlformats.org/officeDocument/2006/relationships/tags" Target="../tags/tag260.xml"/><Relationship Id="rId14" Type="http://schemas.openxmlformats.org/officeDocument/2006/relationships/oleObject" Target="../embeddings/oleObject22.bin"/></Relationships>
</file>

<file path=ppt/slideLayouts/_rels/slideLayout29.xml.rels><?xml version="1.0" encoding="UTF-8" standalone="yes"?>
<Relationships xmlns="http://schemas.openxmlformats.org/package/2006/relationships"><Relationship Id="rId8" Type="http://schemas.openxmlformats.org/officeDocument/2006/relationships/tags" Target="../tags/tag271.xml"/><Relationship Id="rId13" Type="http://schemas.openxmlformats.org/officeDocument/2006/relationships/slideMaster" Target="../slideMasters/slideMaster2.xml"/><Relationship Id="rId3" Type="http://schemas.openxmlformats.org/officeDocument/2006/relationships/tags" Target="../tags/tag266.xml"/><Relationship Id="rId7" Type="http://schemas.openxmlformats.org/officeDocument/2006/relationships/tags" Target="../tags/tag270.xml"/><Relationship Id="rId12" Type="http://schemas.openxmlformats.org/officeDocument/2006/relationships/tags" Target="../tags/tag275.xml"/><Relationship Id="rId2" Type="http://schemas.openxmlformats.org/officeDocument/2006/relationships/tags" Target="../tags/tag265.xml"/><Relationship Id="rId1" Type="http://schemas.openxmlformats.org/officeDocument/2006/relationships/tags" Target="../tags/tag264.xml"/><Relationship Id="rId6" Type="http://schemas.openxmlformats.org/officeDocument/2006/relationships/tags" Target="../tags/tag269.xml"/><Relationship Id="rId11" Type="http://schemas.openxmlformats.org/officeDocument/2006/relationships/tags" Target="../tags/tag274.xml"/><Relationship Id="rId5" Type="http://schemas.openxmlformats.org/officeDocument/2006/relationships/tags" Target="../tags/tag268.xml"/><Relationship Id="rId15" Type="http://schemas.openxmlformats.org/officeDocument/2006/relationships/image" Target="../media/image1.emf"/><Relationship Id="rId10" Type="http://schemas.openxmlformats.org/officeDocument/2006/relationships/tags" Target="../tags/tag273.xml"/><Relationship Id="rId4" Type="http://schemas.openxmlformats.org/officeDocument/2006/relationships/tags" Target="../tags/tag267.xml"/><Relationship Id="rId9" Type="http://schemas.openxmlformats.org/officeDocument/2006/relationships/tags" Target="../tags/tag272.xml"/><Relationship Id="rId14" Type="http://schemas.openxmlformats.org/officeDocument/2006/relationships/oleObject" Target="../embeddings/oleObject23.bin"/></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30.xml.rels><?xml version="1.0" encoding="UTF-8" standalone="yes"?>
<Relationships xmlns="http://schemas.openxmlformats.org/package/2006/relationships"><Relationship Id="rId8" Type="http://schemas.openxmlformats.org/officeDocument/2006/relationships/tags" Target="../tags/tag283.xml"/><Relationship Id="rId13" Type="http://schemas.openxmlformats.org/officeDocument/2006/relationships/slideMaster" Target="../slideMasters/slideMaster2.xml"/><Relationship Id="rId3" Type="http://schemas.openxmlformats.org/officeDocument/2006/relationships/tags" Target="../tags/tag278.xml"/><Relationship Id="rId7" Type="http://schemas.openxmlformats.org/officeDocument/2006/relationships/tags" Target="../tags/tag282.xml"/><Relationship Id="rId12" Type="http://schemas.openxmlformats.org/officeDocument/2006/relationships/tags" Target="../tags/tag287.xml"/><Relationship Id="rId2" Type="http://schemas.openxmlformats.org/officeDocument/2006/relationships/tags" Target="../tags/tag277.xml"/><Relationship Id="rId1" Type="http://schemas.openxmlformats.org/officeDocument/2006/relationships/tags" Target="../tags/tag276.xml"/><Relationship Id="rId6" Type="http://schemas.openxmlformats.org/officeDocument/2006/relationships/tags" Target="../tags/tag281.xml"/><Relationship Id="rId11" Type="http://schemas.openxmlformats.org/officeDocument/2006/relationships/tags" Target="../tags/tag286.xml"/><Relationship Id="rId5" Type="http://schemas.openxmlformats.org/officeDocument/2006/relationships/tags" Target="../tags/tag280.xml"/><Relationship Id="rId15" Type="http://schemas.openxmlformats.org/officeDocument/2006/relationships/image" Target="../media/image1.emf"/><Relationship Id="rId10" Type="http://schemas.openxmlformats.org/officeDocument/2006/relationships/tags" Target="../tags/tag285.xml"/><Relationship Id="rId4" Type="http://schemas.openxmlformats.org/officeDocument/2006/relationships/tags" Target="../tags/tag279.xml"/><Relationship Id="rId9" Type="http://schemas.openxmlformats.org/officeDocument/2006/relationships/tags" Target="../tags/tag284.xml"/><Relationship Id="rId14" Type="http://schemas.openxmlformats.org/officeDocument/2006/relationships/oleObject" Target="../embeddings/oleObject24.bin"/></Relationships>
</file>

<file path=ppt/slideLayouts/_rels/slideLayout31.xml.rels><?xml version="1.0" encoding="UTF-8" standalone="yes"?>
<Relationships xmlns="http://schemas.openxmlformats.org/package/2006/relationships"><Relationship Id="rId3" Type="http://schemas.openxmlformats.org/officeDocument/2006/relationships/tags" Target="../tags/tag290.xml"/><Relationship Id="rId7" Type="http://schemas.openxmlformats.org/officeDocument/2006/relationships/slideMaster" Target="../slideMasters/slideMaster2.xml"/><Relationship Id="rId2" Type="http://schemas.openxmlformats.org/officeDocument/2006/relationships/tags" Target="../tags/tag289.xml"/><Relationship Id="rId1" Type="http://schemas.openxmlformats.org/officeDocument/2006/relationships/tags" Target="../tags/tag288.xml"/><Relationship Id="rId6" Type="http://schemas.openxmlformats.org/officeDocument/2006/relationships/tags" Target="../tags/tag293.xml"/><Relationship Id="rId5" Type="http://schemas.openxmlformats.org/officeDocument/2006/relationships/tags" Target="../tags/tag292.xml"/><Relationship Id="rId4" Type="http://schemas.openxmlformats.org/officeDocument/2006/relationships/tags" Target="../tags/tag291.xml"/></Relationships>
</file>

<file path=ppt/slideLayouts/_rels/slideLayout32.xml.rels><?xml version="1.0" encoding="UTF-8" standalone="yes"?>
<Relationships xmlns="http://schemas.openxmlformats.org/package/2006/relationships"><Relationship Id="rId3" Type="http://schemas.openxmlformats.org/officeDocument/2006/relationships/tags" Target="../tags/tag296.xml"/><Relationship Id="rId2" Type="http://schemas.openxmlformats.org/officeDocument/2006/relationships/tags" Target="../tags/tag295.xml"/><Relationship Id="rId1" Type="http://schemas.openxmlformats.org/officeDocument/2006/relationships/tags" Target="../tags/tag294.xml"/><Relationship Id="rId5" Type="http://schemas.openxmlformats.org/officeDocument/2006/relationships/image" Target="../media/image6.jpeg"/><Relationship Id="rId4"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8" Type="http://schemas.openxmlformats.org/officeDocument/2006/relationships/tags" Target="../tags/tag304.xml"/><Relationship Id="rId13" Type="http://schemas.openxmlformats.org/officeDocument/2006/relationships/tags" Target="../tags/tag309.xml"/><Relationship Id="rId3" Type="http://schemas.openxmlformats.org/officeDocument/2006/relationships/tags" Target="../tags/tag299.xml"/><Relationship Id="rId7" Type="http://schemas.openxmlformats.org/officeDocument/2006/relationships/tags" Target="../tags/tag303.xml"/><Relationship Id="rId12" Type="http://schemas.openxmlformats.org/officeDocument/2006/relationships/tags" Target="../tags/tag308.xml"/><Relationship Id="rId2" Type="http://schemas.openxmlformats.org/officeDocument/2006/relationships/tags" Target="../tags/tag298.xml"/><Relationship Id="rId16" Type="http://schemas.openxmlformats.org/officeDocument/2006/relationships/image" Target="../media/image4.emf"/><Relationship Id="rId1" Type="http://schemas.openxmlformats.org/officeDocument/2006/relationships/tags" Target="../tags/tag297.xml"/><Relationship Id="rId6" Type="http://schemas.openxmlformats.org/officeDocument/2006/relationships/tags" Target="../tags/tag302.xml"/><Relationship Id="rId11" Type="http://schemas.openxmlformats.org/officeDocument/2006/relationships/tags" Target="../tags/tag307.xml"/><Relationship Id="rId5" Type="http://schemas.openxmlformats.org/officeDocument/2006/relationships/tags" Target="../tags/tag301.xml"/><Relationship Id="rId15" Type="http://schemas.openxmlformats.org/officeDocument/2006/relationships/oleObject" Target="../embeddings/oleObject25.bin"/><Relationship Id="rId10" Type="http://schemas.openxmlformats.org/officeDocument/2006/relationships/tags" Target="../tags/tag306.xml"/><Relationship Id="rId4" Type="http://schemas.openxmlformats.org/officeDocument/2006/relationships/tags" Target="../tags/tag300.xml"/><Relationship Id="rId9" Type="http://schemas.openxmlformats.org/officeDocument/2006/relationships/tags" Target="../tags/tag305.xml"/><Relationship Id="rId14"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8" Type="http://schemas.openxmlformats.org/officeDocument/2006/relationships/tags" Target="../tags/tag317.xml"/><Relationship Id="rId13" Type="http://schemas.openxmlformats.org/officeDocument/2006/relationships/tags" Target="../tags/tag322.xml"/><Relationship Id="rId3" Type="http://schemas.openxmlformats.org/officeDocument/2006/relationships/tags" Target="../tags/tag312.xml"/><Relationship Id="rId7" Type="http://schemas.openxmlformats.org/officeDocument/2006/relationships/tags" Target="../tags/tag316.xml"/><Relationship Id="rId12" Type="http://schemas.openxmlformats.org/officeDocument/2006/relationships/tags" Target="../tags/tag321.xml"/><Relationship Id="rId2" Type="http://schemas.openxmlformats.org/officeDocument/2006/relationships/tags" Target="../tags/tag311.xml"/><Relationship Id="rId16" Type="http://schemas.openxmlformats.org/officeDocument/2006/relationships/image" Target="../media/image1.emf"/><Relationship Id="rId1" Type="http://schemas.openxmlformats.org/officeDocument/2006/relationships/tags" Target="../tags/tag310.xml"/><Relationship Id="rId6" Type="http://schemas.openxmlformats.org/officeDocument/2006/relationships/tags" Target="../tags/tag315.xml"/><Relationship Id="rId11" Type="http://schemas.openxmlformats.org/officeDocument/2006/relationships/tags" Target="../tags/tag320.xml"/><Relationship Id="rId5" Type="http://schemas.openxmlformats.org/officeDocument/2006/relationships/tags" Target="../tags/tag314.xml"/><Relationship Id="rId15" Type="http://schemas.openxmlformats.org/officeDocument/2006/relationships/oleObject" Target="../embeddings/oleObject26.bin"/><Relationship Id="rId10" Type="http://schemas.openxmlformats.org/officeDocument/2006/relationships/tags" Target="../tags/tag319.xml"/><Relationship Id="rId4" Type="http://schemas.openxmlformats.org/officeDocument/2006/relationships/tags" Target="../tags/tag313.xml"/><Relationship Id="rId9" Type="http://schemas.openxmlformats.org/officeDocument/2006/relationships/tags" Target="../tags/tag318.xml"/><Relationship Id="rId14"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5" Type="http://schemas.openxmlformats.org/officeDocument/2006/relationships/slideMaster" Target="../slideMasters/slideMaster1.xml"/><Relationship Id="rId4" Type="http://schemas.openxmlformats.org/officeDocument/2006/relationships/tags" Target="../tags/tag44.xml"/></Relationships>
</file>

<file path=ppt/slideLayouts/_rels/slideLayout5.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tags" Target="../tags/tag47.xml"/><Relationship Id="rId7" Type="http://schemas.openxmlformats.org/officeDocument/2006/relationships/slideMaster" Target="../slideMasters/slideMaster1.xml"/><Relationship Id="rId2" Type="http://schemas.openxmlformats.org/officeDocument/2006/relationships/tags" Target="../tags/tag46.xml"/><Relationship Id="rId1" Type="http://schemas.openxmlformats.org/officeDocument/2006/relationships/tags" Target="../tags/tag45.xml"/><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9"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53.xml"/><Relationship Id="rId7" Type="http://schemas.openxmlformats.org/officeDocument/2006/relationships/tags" Target="../tags/tag57.xml"/><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tags" Target="../tags/tag56.xml"/><Relationship Id="rId5" Type="http://schemas.openxmlformats.org/officeDocument/2006/relationships/tags" Target="../tags/tag55.xml"/><Relationship Id="rId10" Type="http://schemas.openxmlformats.org/officeDocument/2006/relationships/image" Target="../media/image3.emf"/><Relationship Id="rId4" Type="http://schemas.openxmlformats.org/officeDocument/2006/relationships/tags" Target="../tags/tag54.xml"/><Relationship Id="rId9" Type="http://schemas.openxmlformats.org/officeDocument/2006/relationships/oleObject" Target="../embeddings/oleObject5.bin"/></Relationships>
</file>

<file path=ppt/slideLayouts/_rels/slideLayout7.xml.rels><?xml version="1.0" encoding="UTF-8" standalone="yes"?>
<Relationships xmlns="http://schemas.openxmlformats.org/package/2006/relationships"><Relationship Id="rId8" Type="http://schemas.openxmlformats.org/officeDocument/2006/relationships/tags" Target="../tags/tag65.xml"/><Relationship Id="rId13" Type="http://schemas.openxmlformats.org/officeDocument/2006/relationships/slideMaster" Target="../slideMasters/slideMaster1.xml"/><Relationship Id="rId3" Type="http://schemas.openxmlformats.org/officeDocument/2006/relationships/tags" Target="../tags/tag60.xml"/><Relationship Id="rId7" Type="http://schemas.openxmlformats.org/officeDocument/2006/relationships/tags" Target="../tags/tag64.xml"/><Relationship Id="rId12" Type="http://schemas.openxmlformats.org/officeDocument/2006/relationships/tags" Target="../tags/tag69.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tags" Target="../tags/tag63.xml"/><Relationship Id="rId11" Type="http://schemas.openxmlformats.org/officeDocument/2006/relationships/tags" Target="../tags/tag68.xml"/><Relationship Id="rId5" Type="http://schemas.openxmlformats.org/officeDocument/2006/relationships/tags" Target="../tags/tag62.xml"/><Relationship Id="rId15" Type="http://schemas.openxmlformats.org/officeDocument/2006/relationships/image" Target="../media/image1.emf"/><Relationship Id="rId10" Type="http://schemas.openxmlformats.org/officeDocument/2006/relationships/tags" Target="../tags/tag67.xml"/><Relationship Id="rId4" Type="http://schemas.openxmlformats.org/officeDocument/2006/relationships/tags" Target="../tags/tag61.xml"/><Relationship Id="rId9" Type="http://schemas.openxmlformats.org/officeDocument/2006/relationships/tags" Target="../tags/tag66.xml"/><Relationship Id="rId14" Type="http://schemas.openxmlformats.org/officeDocument/2006/relationships/oleObject" Target="../embeddings/oleObject6.bin"/></Relationships>
</file>

<file path=ppt/slideLayouts/_rels/slideLayout8.xml.rels><?xml version="1.0" encoding="UTF-8" standalone="yes"?>
<Relationships xmlns="http://schemas.openxmlformats.org/package/2006/relationships"><Relationship Id="rId8" Type="http://schemas.openxmlformats.org/officeDocument/2006/relationships/tags" Target="../tags/tag77.xml"/><Relationship Id="rId13" Type="http://schemas.openxmlformats.org/officeDocument/2006/relationships/slideMaster" Target="../slideMasters/slideMaster1.xml"/><Relationship Id="rId3" Type="http://schemas.openxmlformats.org/officeDocument/2006/relationships/tags" Target="../tags/tag72.xml"/><Relationship Id="rId7" Type="http://schemas.openxmlformats.org/officeDocument/2006/relationships/tags" Target="../tags/tag76.xml"/><Relationship Id="rId12" Type="http://schemas.openxmlformats.org/officeDocument/2006/relationships/tags" Target="../tags/tag81.xml"/><Relationship Id="rId2" Type="http://schemas.openxmlformats.org/officeDocument/2006/relationships/tags" Target="../tags/tag71.xml"/><Relationship Id="rId1" Type="http://schemas.openxmlformats.org/officeDocument/2006/relationships/tags" Target="../tags/tag70.xml"/><Relationship Id="rId6" Type="http://schemas.openxmlformats.org/officeDocument/2006/relationships/tags" Target="../tags/tag75.xml"/><Relationship Id="rId11" Type="http://schemas.openxmlformats.org/officeDocument/2006/relationships/tags" Target="../tags/tag80.xml"/><Relationship Id="rId5" Type="http://schemas.openxmlformats.org/officeDocument/2006/relationships/tags" Target="../tags/tag74.xml"/><Relationship Id="rId15" Type="http://schemas.openxmlformats.org/officeDocument/2006/relationships/image" Target="../media/image1.emf"/><Relationship Id="rId10" Type="http://schemas.openxmlformats.org/officeDocument/2006/relationships/tags" Target="../tags/tag79.xml"/><Relationship Id="rId4" Type="http://schemas.openxmlformats.org/officeDocument/2006/relationships/tags" Target="../tags/tag73.xml"/><Relationship Id="rId9" Type="http://schemas.openxmlformats.org/officeDocument/2006/relationships/tags" Target="../tags/tag78.xml"/><Relationship Id="rId14" Type="http://schemas.openxmlformats.org/officeDocument/2006/relationships/oleObject" Target="../embeddings/oleObject7.bin"/></Relationships>
</file>

<file path=ppt/slideLayouts/_rels/slideLayout9.xml.rels><?xml version="1.0" encoding="UTF-8" standalone="yes"?>
<Relationships xmlns="http://schemas.openxmlformats.org/package/2006/relationships"><Relationship Id="rId8" Type="http://schemas.openxmlformats.org/officeDocument/2006/relationships/tags" Target="../tags/tag89.xml"/><Relationship Id="rId13" Type="http://schemas.openxmlformats.org/officeDocument/2006/relationships/tags" Target="../tags/tag94.xml"/><Relationship Id="rId3" Type="http://schemas.openxmlformats.org/officeDocument/2006/relationships/tags" Target="../tags/tag84.xml"/><Relationship Id="rId7" Type="http://schemas.openxmlformats.org/officeDocument/2006/relationships/tags" Target="../tags/tag88.xml"/><Relationship Id="rId12" Type="http://schemas.openxmlformats.org/officeDocument/2006/relationships/tags" Target="../tags/tag93.xml"/><Relationship Id="rId2" Type="http://schemas.openxmlformats.org/officeDocument/2006/relationships/tags" Target="../tags/tag83.xml"/><Relationship Id="rId16" Type="http://schemas.openxmlformats.org/officeDocument/2006/relationships/image" Target="../media/image1.emf"/><Relationship Id="rId1" Type="http://schemas.openxmlformats.org/officeDocument/2006/relationships/tags" Target="../tags/tag82.xml"/><Relationship Id="rId6" Type="http://schemas.openxmlformats.org/officeDocument/2006/relationships/tags" Target="../tags/tag87.xml"/><Relationship Id="rId11" Type="http://schemas.openxmlformats.org/officeDocument/2006/relationships/tags" Target="../tags/tag92.xml"/><Relationship Id="rId5" Type="http://schemas.openxmlformats.org/officeDocument/2006/relationships/tags" Target="../tags/tag86.xml"/><Relationship Id="rId15" Type="http://schemas.openxmlformats.org/officeDocument/2006/relationships/oleObject" Target="../embeddings/oleObject8.bin"/><Relationship Id="rId10" Type="http://schemas.openxmlformats.org/officeDocument/2006/relationships/tags" Target="../tags/tag91.xml"/><Relationship Id="rId4" Type="http://schemas.openxmlformats.org/officeDocument/2006/relationships/tags" Target="../tags/tag85.xml"/><Relationship Id="rId9" Type="http://schemas.openxmlformats.org/officeDocument/2006/relationships/tags" Target="../tags/tag90.xml"/><Relationship Id="rId1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bg1"/>
        </a:solidFill>
        <a:effectLst/>
      </p:bgPr>
    </p:bg>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16EA533F-94AF-4D02-A54D-267AD6DA2E6D}"/>
              </a:ext>
            </a:extLst>
          </p:cNvPr>
          <p:cNvGraphicFramePr>
            <a:graphicFrameLocks noChangeAspect="1"/>
          </p:cNvGraphicFramePr>
          <p:nvPr userDrawn="1">
            <p:custDataLst>
              <p:tags r:id="rId1"/>
            </p:custDataLst>
            <p:extLst>
              <p:ext uri="{D42A27DB-BD31-4B8C-83A1-F6EECF244321}">
                <p14:modId xmlns:p14="http://schemas.microsoft.com/office/powerpoint/2010/main" val="2313889810"/>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8" imgW="344" imgH="344" progId="TCLayout.ActiveDocument.1">
                  <p:embed/>
                </p:oleObj>
              </mc:Choice>
              <mc:Fallback>
                <p:oleObj name="think-cell Slide" r:id="rId8" imgW="344" imgH="344" progId="TCLayout.ActiveDocument.1">
                  <p:embed/>
                  <p:pic>
                    <p:nvPicPr>
                      <p:cNvPr id="9" name="Object 8" hidden="1">
                        <a:extLst>
                          <a:ext uri="{FF2B5EF4-FFF2-40B4-BE49-F238E27FC236}">
                            <a16:creationId xmlns:a16="http://schemas.microsoft.com/office/drawing/2014/main" id="{16EA533F-94AF-4D02-A54D-267AD6DA2E6D}"/>
                          </a:ext>
                        </a:extLst>
                      </p:cNvPr>
                      <p:cNvPicPr/>
                      <p:nvPr/>
                    </p:nvPicPr>
                    <p:blipFill>
                      <a:blip r:embed="rId9"/>
                      <a:stretch>
                        <a:fillRect/>
                      </a:stretch>
                    </p:blipFill>
                    <p:spPr>
                      <a:xfrm>
                        <a:off x="894" y="2297"/>
                        <a:ext cx="893" cy="2294"/>
                      </a:xfrm>
                      <a:prstGeom prst="rect">
                        <a:avLst/>
                      </a:prstGeom>
                    </p:spPr>
                  </p:pic>
                </p:oleObj>
              </mc:Fallback>
            </mc:AlternateContent>
          </a:graphicData>
        </a:graphic>
      </p:graphicFrame>
      <p:sp>
        <p:nvSpPr>
          <p:cNvPr id="8" name="Rectangle 7" hidden="1">
            <a:extLst>
              <a:ext uri="{FF2B5EF4-FFF2-40B4-BE49-F238E27FC236}">
                <a16:creationId xmlns:a16="http://schemas.microsoft.com/office/drawing/2014/main" id="{C54CE3BD-55D7-42CB-8D9D-17E2A0D74581}"/>
              </a:ext>
            </a:extLst>
          </p:cNvPr>
          <p:cNvSpPr/>
          <p:nvPr userDrawn="1">
            <p:custDataLst>
              <p:tags r:id="rId2"/>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244"/>
              </a:spcBef>
              <a:spcAft>
                <a:spcPts val="244"/>
              </a:spcAft>
            </a:pPr>
            <a:endParaRPr lang="en-US" sz="3575"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3" name="ClientLogo">
            <a:extLst>
              <a:ext uri="{FF2B5EF4-FFF2-40B4-BE49-F238E27FC236}">
                <a16:creationId xmlns:a16="http://schemas.microsoft.com/office/drawing/2014/main" id="{0D1A260D-45D1-4D8D-ACC4-246C7DD9AFAD}"/>
              </a:ext>
            </a:extLst>
          </p:cNvPr>
          <p:cNvSpPr>
            <a:spLocks noGrp="1"/>
          </p:cNvSpPr>
          <p:nvPr>
            <p:ph type="pic" sz="quarter" idx="14" hasCustomPrompt="1"/>
            <p:custDataLst>
              <p:tags r:id="rId3"/>
            </p:custDataLst>
          </p:nvPr>
        </p:nvSpPr>
        <p:spPr>
          <a:xfrm>
            <a:off x="310467" y="7199149"/>
            <a:ext cx="1069848" cy="1400048"/>
          </a:xfrm>
          <a:prstGeom prst="rect">
            <a:avLst/>
          </a:prstGeom>
        </p:spPr>
        <p:txBody>
          <a:bodyPr>
            <a:noAutofit/>
          </a:bodyPr>
          <a:lstStyle>
            <a:lvl1pPr algn="ctr">
              <a:defRPr sz="975">
                <a:solidFill>
                  <a:schemeClr val="tx1"/>
                </a:solidFill>
              </a:defRPr>
            </a:lvl1pPr>
          </a:lstStyle>
          <a:p>
            <a:r>
              <a:rPr lang="en-US"/>
              <a:t>Client logo goes here.</a:t>
            </a:r>
          </a:p>
        </p:txBody>
      </p:sp>
      <p:sp>
        <p:nvSpPr>
          <p:cNvPr id="15" name="Documenttype">
            <a:extLst>
              <a:ext uri="{FF2B5EF4-FFF2-40B4-BE49-F238E27FC236}">
                <a16:creationId xmlns:a16="http://schemas.microsoft.com/office/drawing/2014/main" id="{CB5FF56E-DA90-4199-AF9A-359BE08E9A15}"/>
              </a:ext>
            </a:extLst>
          </p:cNvPr>
          <p:cNvSpPr>
            <a:spLocks noGrp="1"/>
          </p:cNvSpPr>
          <p:nvPr>
            <p:ph type="body" sz="quarter" idx="13" hasCustomPrompt="1"/>
            <p:custDataLst>
              <p:tags r:id="rId4"/>
            </p:custDataLst>
          </p:nvPr>
        </p:nvSpPr>
        <p:spPr>
          <a:xfrm>
            <a:off x="312039" y="6514691"/>
            <a:ext cx="3384423" cy="311197"/>
          </a:xfrm>
          <a:prstGeom prst="rect">
            <a:avLst/>
          </a:prstGeom>
        </p:spPr>
        <p:txBody>
          <a:bodyPr wrap="square">
            <a:noAutofit/>
          </a:bodyPr>
          <a:lstStyle>
            <a:lvl1pPr>
              <a:buNone/>
              <a:defRPr sz="1138">
                <a:solidFill>
                  <a:schemeClr val="tx1"/>
                </a:solidFill>
              </a:defRPr>
            </a:lvl1pPr>
            <a:lvl2pPr marL="94156" indent="0">
              <a:buNone/>
              <a:defRPr>
                <a:solidFill>
                  <a:schemeClr val="bg1"/>
                </a:solidFill>
              </a:defRPr>
            </a:lvl2pPr>
            <a:lvl3pPr marL="378890" indent="0">
              <a:buNone/>
              <a:defRPr>
                <a:solidFill>
                  <a:schemeClr val="bg1"/>
                </a:solidFill>
              </a:defRPr>
            </a:lvl3pPr>
            <a:lvl4pPr marL="661199" indent="0">
              <a:buNone/>
              <a:defRPr>
                <a:solidFill>
                  <a:schemeClr val="bg1"/>
                </a:solidFill>
              </a:defRPr>
            </a:lvl4pPr>
            <a:lvl5pPr marL="943509" indent="0">
              <a:buNone/>
              <a:defRPr>
                <a:solidFill>
                  <a:schemeClr val="bg1"/>
                </a:solidFill>
              </a:defRPr>
            </a:lvl5pPr>
          </a:lstStyle>
          <a:p>
            <a:pPr lvl="0"/>
            <a:r>
              <a:rPr lang="en-US" dirty="0"/>
              <a:t>Edit date or title/role</a:t>
            </a:r>
          </a:p>
        </p:txBody>
      </p:sp>
      <p:sp>
        <p:nvSpPr>
          <p:cNvPr id="14" name="Subtitle">
            <a:extLst>
              <a:ext uri="{FF2B5EF4-FFF2-40B4-BE49-F238E27FC236}">
                <a16:creationId xmlns:a16="http://schemas.microsoft.com/office/drawing/2014/main" id="{BFC960F1-3A46-4C93-83F3-47AB2EB0D15E}"/>
              </a:ext>
            </a:extLst>
          </p:cNvPr>
          <p:cNvSpPr>
            <a:spLocks noGrp="1"/>
          </p:cNvSpPr>
          <p:nvPr>
            <p:ph type="subTitle" idx="1"/>
            <p:custDataLst>
              <p:tags r:id="rId5"/>
            </p:custDataLst>
          </p:nvPr>
        </p:nvSpPr>
        <p:spPr>
          <a:xfrm>
            <a:off x="310468" y="5911482"/>
            <a:ext cx="3384423" cy="444567"/>
          </a:xfrm>
          <a:prstGeom prst="rect">
            <a:avLst/>
          </a:prstGeom>
        </p:spPr>
        <p:txBody>
          <a:bodyPr wrap="square">
            <a:noAutofit/>
          </a:bodyPr>
          <a:lstStyle>
            <a:lvl1pPr marL="0" indent="0" algn="l">
              <a:buNone/>
              <a:defRPr sz="1625">
                <a:solidFill>
                  <a:schemeClr val="tx1"/>
                </a:solidFill>
              </a:defRPr>
            </a:lvl1pPr>
            <a:lvl2pPr marL="371460" indent="0" algn="ctr">
              <a:buNone/>
              <a:defRPr sz="1625"/>
            </a:lvl2pPr>
            <a:lvl3pPr marL="742920" indent="0" algn="ctr">
              <a:buNone/>
              <a:defRPr sz="1463"/>
            </a:lvl3pPr>
            <a:lvl4pPr marL="1114380" indent="0" algn="ctr">
              <a:buNone/>
              <a:defRPr sz="1300"/>
            </a:lvl4pPr>
            <a:lvl5pPr marL="1485841" indent="0" algn="ctr">
              <a:buNone/>
              <a:defRPr sz="1300"/>
            </a:lvl5pPr>
            <a:lvl6pPr marL="1857301" indent="0" algn="ctr">
              <a:buNone/>
              <a:defRPr sz="1300"/>
            </a:lvl6pPr>
            <a:lvl7pPr marL="2228761" indent="0" algn="ctr">
              <a:buNone/>
              <a:defRPr sz="1300"/>
            </a:lvl7pPr>
            <a:lvl8pPr marL="2600221" indent="0" algn="ctr">
              <a:buNone/>
              <a:defRPr sz="1300"/>
            </a:lvl8pPr>
            <a:lvl9pPr marL="2971681" indent="0" algn="ctr">
              <a:buNone/>
              <a:defRPr sz="1300"/>
            </a:lvl9pPr>
          </a:lstStyle>
          <a:p>
            <a:r>
              <a:rPr lang="en-US"/>
              <a:t>Click to edit Master subtitle style</a:t>
            </a:r>
            <a:endParaRPr lang="en-US" dirty="0"/>
          </a:p>
        </p:txBody>
      </p:sp>
      <p:sp>
        <p:nvSpPr>
          <p:cNvPr id="13" name="Title">
            <a:extLst>
              <a:ext uri="{FF2B5EF4-FFF2-40B4-BE49-F238E27FC236}">
                <a16:creationId xmlns:a16="http://schemas.microsoft.com/office/drawing/2014/main" id="{14DBF1FD-6C25-4E00-ACAB-F60F35C9625C}"/>
              </a:ext>
            </a:extLst>
          </p:cNvPr>
          <p:cNvSpPr>
            <a:spLocks noGrp="1"/>
          </p:cNvSpPr>
          <p:nvPr>
            <p:ph type="title"/>
            <p:custDataLst>
              <p:tags r:id="rId6"/>
            </p:custDataLst>
          </p:nvPr>
        </p:nvSpPr>
        <p:spPr>
          <a:xfrm>
            <a:off x="310468" y="2960831"/>
            <a:ext cx="3384423" cy="2775800"/>
          </a:xfrm>
          <a:prstGeom prst="rect">
            <a:avLst/>
          </a:prstGeom>
        </p:spPr>
        <p:txBody>
          <a:bodyPr vert="horz" anchor="b">
            <a:normAutofit/>
          </a:bodyPr>
          <a:lstStyle>
            <a:lvl1pPr>
              <a:defRPr sz="3575" baseline="0">
                <a:ln w="6350" cap="flat">
                  <a:noFill/>
                  <a:miter lim="800000"/>
                </a:ln>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543058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2/3">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293AC4C-5B2F-4A0C-8C9B-7295BEE1F457}"/>
              </a:ext>
            </a:extLst>
          </p:cNvPr>
          <p:cNvGraphicFramePr>
            <a:graphicFrameLocks noChangeAspect="1"/>
          </p:cNvGraphicFramePr>
          <p:nvPr userDrawn="1">
            <p:custDataLst>
              <p:tags r:id="rId1"/>
            </p:custDataLst>
            <p:extLst>
              <p:ext uri="{D42A27DB-BD31-4B8C-83A1-F6EECF244321}">
                <p14:modId xmlns:p14="http://schemas.microsoft.com/office/powerpoint/2010/main" val="1931244333"/>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5" imgW="572" imgH="588" progId="TCLayout.ActiveDocument.1">
                  <p:embed/>
                </p:oleObj>
              </mc:Choice>
              <mc:Fallback>
                <p:oleObj name="think-cell Slide" r:id="rId15" imgW="572" imgH="588" progId="TCLayout.ActiveDocument.1">
                  <p:embed/>
                  <p:pic>
                    <p:nvPicPr>
                      <p:cNvPr id="3" name="Object 2" hidden="1">
                        <a:extLst>
                          <a:ext uri="{FF2B5EF4-FFF2-40B4-BE49-F238E27FC236}">
                            <a16:creationId xmlns:a16="http://schemas.microsoft.com/office/drawing/2014/main" id="{C293AC4C-5B2F-4A0C-8C9B-7295BEE1F457}"/>
                          </a:ext>
                        </a:extLst>
                      </p:cNvPr>
                      <p:cNvPicPr/>
                      <p:nvPr/>
                    </p:nvPicPr>
                    <p:blipFill>
                      <a:blip r:embed="rId16"/>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D8F8ABD0-305F-4DFC-AC60-1FB7BB16830A}"/>
              </a:ext>
            </a:extLst>
          </p:cNvPr>
          <p:cNvSpPr/>
          <p:nvPr userDrawn="1">
            <p:custDataLst>
              <p:tags r:id="rId2"/>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Light">
            <a:extLst>
              <a:ext uri="{FF2B5EF4-FFF2-40B4-BE49-F238E27FC236}">
                <a16:creationId xmlns:a16="http://schemas.microsoft.com/office/drawing/2014/main" id="{2365F90A-9CD8-40EE-93CD-2729135A9569}"/>
              </a:ext>
            </a:extLst>
          </p:cNvPr>
          <p:cNvSpPr/>
          <p:nvPr userDrawn="1">
            <p:custDataLst>
              <p:tags r:id="rId3"/>
            </p:custDataLst>
          </p:nvPr>
        </p:nvSpPr>
        <p:spPr bwMode="ltGray">
          <a:xfrm>
            <a:off x="4404550" y="0"/>
            <a:ext cx="2453450" cy="9906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rgbClr val="F0F0F0"/>
              </a:solidFill>
              <a:latin typeface="Arial" panose="020B0604020202020204" pitchFamily="34" charset="0"/>
            </a:endParaRP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cxnSp>
        <p:nvCxnSpPr>
          <p:cNvPr id="12" name="BottomLineRight">
            <a:extLst>
              <a:ext uri="{FF2B5EF4-FFF2-40B4-BE49-F238E27FC236}">
                <a16:creationId xmlns:a16="http://schemas.microsoft.com/office/drawing/2014/main" id="{6425396B-5490-4E4D-8EA4-E4AB4F98BF62}"/>
              </a:ext>
            </a:extLst>
          </p:cNvPr>
          <p:cNvCxnSpPr/>
          <p:nvPr userDrawn="1">
            <p:custDataLst>
              <p:tags r:id="rId5"/>
            </p:custDataLst>
          </p:nvPr>
        </p:nvCxnSpPr>
        <p:spPr>
          <a:xfrm>
            <a:off x="4597522" y="9322111"/>
            <a:ext cx="194938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BottomLineLeft">
            <a:extLst>
              <a:ext uri="{FF2B5EF4-FFF2-40B4-BE49-F238E27FC236}">
                <a16:creationId xmlns:a16="http://schemas.microsoft.com/office/drawing/2014/main" id="{570396F1-4249-402C-975E-F70778173C25}"/>
              </a:ext>
            </a:extLst>
          </p:cNvPr>
          <p:cNvCxnSpPr/>
          <p:nvPr userDrawn="1">
            <p:custDataLst>
              <p:tags r:id="rId6"/>
            </p:custDataLst>
          </p:nvPr>
        </p:nvCxnSpPr>
        <p:spPr>
          <a:xfrm>
            <a:off x="312039" y="9322111"/>
            <a:ext cx="391934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Right">
            <a:extLst>
              <a:ext uri="{FF2B5EF4-FFF2-40B4-BE49-F238E27FC236}">
                <a16:creationId xmlns:a16="http://schemas.microsoft.com/office/drawing/2014/main" id="{C5BD98EE-C09E-457E-A028-EBE485145AA3}"/>
              </a:ext>
            </a:extLst>
          </p:cNvPr>
          <p:cNvCxnSpPr/>
          <p:nvPr userDrawn="1">
            <p:custDataLst>
              <p:tags r:id="rId7"/>
            </p:custDataLst>
          </p:nvPr>
        </p:nvCxnSpPr>
        <p:spPr>
          <a:xfrm>
            <a:off x="4597522" y="1707198"/>
            <a:ext cx="194938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 name="TopLineLeft">
            <a:extLst>
              <a:ext uri="{FF2B5EF4-FFF2-40B4-BE49-F238E27FC236}">
                <a16:creationId xmlns:a16="http://schemas.microsoft.com/office/drawing/2014/main" id="{47D3FB95-30DE-4983-B5AE-01B80542C0DD}"/>
              </a:ext>
            </a:extLst>
          </p:cNvPr>
          <p:cNvCxnSpPr/>
          <p:nvPr userDrawn="1">
            <p:custDataLst>
              <p:tags r:id="rId8"/>
            </p:custDataLst>
          </p:nvPr>
        </p:nvCxnSpPr>
        <p:spPr>
          <a:xfrm>
            <a:off x="312039" y="1707198"/>
            <a:ext cx="391934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8D646E-BD43-4948-96FE-F798F0E18D71}"/>
              </a:ext>
            </a:extLst>
          </p:cNvPr>
          <p:cNvCxnSpPr/>
          <p:nvPr userDrawn="1">
            <p:custDataLst>
              <p:tags r:id="rId9"/>
            </p:custDataLst>
          </p:nvPr>
        </p:nvCxnSpPr>
        <p:spPr>
          <a:xfrm>
            <a:off x="312039" y="1707198"/>
            <a:ext cx="391934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1" name="5. Source" hidden="1">
            <a:extLst>
              <a:ext uri="{FF2B5EF4-FFF2-40B4-BE49-F238E27FC236}">
                <a16:creationId xmlns:a16="http://schemas.microsoft.com/office/drawing/2014/main" id="{F25A304F-F50E-4F96-991D-CFEB07060178}"/>
              </a:ext>
            </a:extLst>
          </p:cNvPr>
          <p:cNvSpPr txBox="1"/>
          <p:nvPr userDrawn="1">
            <p:custDataLst>
              <p:tags r:id="rId10"/>
            </p:custDataLst>
          </p:nvPr>
        </p:nvSpPr>
        <p:spPr>
          <a:xfrm>
            <a:off x="312038" y="9391311"/>
            <a:ext cx="3919348"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25" name="2. Slide Title">
            <a:extLst>
              <a:ext uri="{FF2B5EF4-FFF2-40B4-BE49-F238E27FC236}">
                <a16:creationId xmlns:a16="http://schemas.microsoft.com/office/drawing/2014/main" id="{AA4BE143-5F32-4F04-B536-5DD597732824}"/>
              </a:ext>
            </a:extLst>
          </p:cNvPr>
          <p:cNvSpPr>
            <a:spLocks noGrp="1"/>
          </p:cNvSpPr>
          <p:nvPr>
            <p:ph type="title"/>
            <p:custDataLst>
              <p:tags r:id="rId11"/>
            </p:custDataLst>
          </p:nvPr>
        </p:nvSpPr>
        <p:spPr>
          <a:xfrm>
            <a:off x="312039" y="263428"/>
            <a:ext cx="3919347" cy="1056640"/>
          </a:xfrm>
        </p:spPr>
        <p:txBody>
          <a:bodyPr/>
          <a:lstStyle/>
          <a:p>
            <a:r>
              <a:rPr lang="en-US"/>
              <a:t>Click to edit Master title style</a:t>
            </a:r>
            <a:endParaRPr lang="en-US" dirty="0"/>
          </a:p>
        </p:txBody>
      </p:sp>
      <p:sp>
        <p:nvSpPr>
          <p:cNvPr id="26" name="3. Subtitle">
            <a:extLst>
              <a:ext uri="{FF2B5EF4-FFF2-40B4-BE49-F238E27FC236}">
                <a16:creationId xmlns:a16="http://schemas.microsoft.com/office/drawing/2014/main" id="{97E30C8F-A677-42C7-A072-4ACC7DC3D698}"/>
              </a:ext>
            </a:extLst>
          </p:cNvPr>
          <p:cNvSpPr>
            <a:spLocks noGrp="1"/>
          </p:cNvSpPr>
          <p:nvPr>
            <p:ph type="subTitle" idx="1"/>
            <p:custDataLst>
              <p:tags r:id="rId12"/>
            </p:custDataLst>
          </p:nvPr>
        </p:nvSpPr>
        <p:spPr>
          <a:xfrm>
            <a:off x="312039" y="1305583"/>
            <a:ext cx="3919347" cy="400110"/>
          </a:xfrm>
        </p:spPr>
        <p:txBody>
          <a:bodyPr anchor="ctr" anchorCtr="0"/>
          <a:lstStyle/>
          <a:p>
            <a:r>
              <a:rPr lang="en-US" sz="1300"/>
              <a:t>Click to edit Master subtitle style</a:t>
            </a:r>
            <a:endParaRPr lang="en-US" sz="1300" dirty="0"/>
          </a:p>
        </p:txBody>
      </p:sp>
      <p:sp>
        <p:nvSpPr>
          <p:cNvPr id="19" name="1. On-page tracker">
            <a:extLst>
              <a:ext uri="{FF2B5EF4-FFF2-40B4-BE49-F238E27FC236}">
                <a16:creationId xmlns:a16="http://schemas.microsoft.com/office/drawing/2014/main" id="{288125BB-6CB4-4B7C-8E2B-CB1912430A39}"/>
              </a:ext>
            </a:extLst>
          </p:cNvPr>
          <p:cNvSpPr>
            <a:spLocks noGrp="1"/>
          </p:cNvSpPr>
          <p:nvPr>
            <p:ph type="body" sz="quarter" idx="18" hasCustomPrompt="1"/>
            <p:custDataLst>
              <p:tags r:id="rId13"/>
            </p:custDataLst>
          </p:nvPr>
        </p:nvSpPr>
        <p:spPr>
          <a:xfrm>
            <a:off x="4597520" y="152685"/>
            <a:ext cx="1950155" cy="100027"/>
          </a:xfrm>
        </p:spPr>
        <p:txBody>
          <a:bodyPr wrap="square"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3911390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3/4 ">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9F7114D8-6025-4386-BA96-B034FE6B3CDB}"/>
              </a:ext>
            </a:extLst>
          </p:cNvPr>
          <p:cNvGraphicFramePr>
            <a:graphicFrameLocks noChangeAspect="1"/>
          </p:cNvGraphicFramePr>
          <p:nvPr userDrawn="1">
            <p:custDataLst>
              <p:tags r:id="rId1"/>
            </p:custDataLst>
            <p:extLst>
              <p:ext uri="{D42A27DB-BD31-4B8C-83A1-F6EECF244321}">
                <p14:modId xmlns:p14="http://schemas.microsoft.com/office/powerpoint/2010/main" val="1602346473"/>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4" imgW="413" imgH="416" progId="TCLayout.ActiveDocument.1">
                  <p:embed/>
                </p:oleObj>
              </mc:Choice>
              <mc:Fallback>
                <p:oleObj name="think-cell Slide" r:id="rId14" imgW="413" imgH="416" progId="TCLayout.ActiveDocument.1">
                  <p:embed/>
                  <p:pic>
                    <p:nvPicPr>
                      <p:cNvPr id="3" name="Object 2" hidden="1">
                        <a:extLst>
                          <a:ext uri="{FF2B5EF4-FFF2-40B4-BE49-F238E27FC236}">
                            <a16:creationId xmlns:a16="http://schemas.microsoft.com/office/drawing/2014/main" id="{9F7114D8-6025-4386-BA96-B034FE6B3CDB}"/>
                          </a:ext>
                        </a:extLst>
                      </p:cNvPr>
                      <p:cNvPicPr/>
                      <p:nvPr/>
                    </p:nvPicPr>
                    <p:blipFill>
                      <a:blip r:embed="rId15"/>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25C86E70-6ADC-4EA2-90F2-373AC4FDE5D0}"/>
              </a:ext>
            </a:extLst>
          </p:cNvPr>
          <p:cNvSpPr/>
          <p:nvPr userDrawn="1">
            <p:custDataLst>
              <p:tags r:id="rId2"/>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742920" rtl="0" eaLnBrk="1" fontAlgn="auto" latinLnBrk="0" hangingPunct="1">
              <a:lnSpc>
                <a:spcPct val="100000"/>
              </a:lnSpc>
              <a:spcBef>
                <a:spcPct val="0"/>
              </a:spcBef>
              <a:spcAft>
                <a:spcPct val="0"/>
              </a:spcAft>
              <a:buClrTx/>
              <a:buSzTx/>
              <a:buFontTx/>
              <a:buNone/>
              <a:tabLst/>
              <a:defRPr/>
            </a:pPr>
            <a:endParaRPr kumimoji="0" lang="en-US" sz="2031" b="1" i="0" u="none" strike="noStrike" kern="1200" cap="none" spc="0" normalizeH="0" baseline="0" noProof="0" err="1">
              <a:ln>
                <a:noFill/>
              </a:ln>
              <a:solidFill>
                <a:srgbClr val="FFFFFF"/>
              </a:solidFill>
              <a:effectLst/>
              <a:uLnTx/>
              <a:uFillTx/>
              <a:latin typeface="Georgia" panose="02040502050405020303" pitchFamily="18" charset="0"/>
              <a:ea typeface="+mj-ea"/>
              <a:cs typeface="+mj-cs"/>
              <a:sym typeface="Georgia" panose="02040502050405020303" pitchFamily="18" charset="0"/>
            </a:endParaRPr>
          </a:p>
        </p:txBody>
      </p:sp>
      <p:sp>
        <p:nvSpPr>
          <p:cNvPr id="23" name="RectangleLight">
            <a:extLst>
              <a:ext uri="{FF2B5EF4-FFF2-40B4-BE49-F238E27FC236}">
                <a16:creationId xmlns:a16="http://schemas.microsoft.com/office/drawing/2014/main" id="{A80E2F68-4ED6-42EF-9858-2FE4B1382825}"/>
              </a:ext>
            </a:extLst>
          </p:cNvPr>
          <p:cNvSpPr/>
          <p:nvPr userDrawn="1">
            <p:custDataLst>
              <p:tags r:id="rId3"/>
            </p:custDataLst>
          </p:nvPr>
        </p:nvSpPr>
        <p:spPr bwMode="ltGray">
          <a:xfrm>
            <a:off x="4939546" y="0"/>
            <a:ext cx="1918454" cy="9906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marL="0" marR="0" lvl="0" indent="0" algn="ctr" defTabSz="742920" rtl="0" eaLnBrk="1" fontAlgn="auto" latinLnBrk="0" hangingPunct="1">
              <a:lnSpc>
                <a:spcPct val="100000"/>
              </a:lnSpc>
              <a:spcBef>
                <a:spcPts val="0"/>
              </a:spcBef>
              <a:spcAft>
                <a:spcPts val="0"/>
              </a:spcAft>
              <a:buClrTx/>
              <a:buSzTx/>
              <a:buFontTx/>
              <a:buNone/>
              <a:tabLst/>
              <a:defRPr/>
            </a:pPr>
            <a:endParaRPr kumimoji="0" lang="en-US" sz="1463" b="0" i="0" u="none" strike="noStrike" kern="1200" cap="none" spc="0" normalizeH="0" baseline="0" noProof="0">
              <a:ln>
                <a:noFill/>
              </a:ln>
              <a:solidFill>
                <a:srgbClr val="F0F0F0"/>
              </a:solidFill>
              <a:effectLst/>
              <a:uLnTx/>
              <a:uFillTx/>
              <a:latin typeface="Arial" panose="020B0604020202020204" pitchFamily="34" charset="0"/>
              <a:ea typeface="+mn-ea"/>
              <a:cs typeface="+mn-cs"/>
            </a:endParaRP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marL="0" marR="0" lvl="0" indent="0" algn="r" defTabSz="496210" rtl="0" eaLnBrk="1" fontAlgn="auto" latinLnBrk="0" hangingPunct="1">
              <a:lnSpc>
                <a:spcPct val="100000"/>
              </a:lnSpc>
              <a:spcBef>
                <a:spcPts val="0"/>
              </a:spcBef>
              <a:spcAft>
                <a:spcPts val="0"/>
              </a:spcAft>
              <a:buClrTx/>
              <a:buSzTx/>
              <a:buFontTx/>
              <a:buNone/>
              <a:tabLst/>
              <a:defRPr/>
            </a:pPr>
            <a:fld id="{4ABDCABE-3F10-B64C-92F1-862014417034}" type="slidenum">
              <a:rPr kumimoji="0" lang="en-US" sz="731"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496210" rtl="0" eaLnBrk="1" fontAlgn="auto" latinLnBrk="0" hangingPunct="1">
                <a:lnSpc>
                  <a:spcPct val="100000"/>
                </a:lnSpc>
                <a:spcBef>
                  <a:spcPts val="0"/>
                </a:spcBef>
                <a:spcAft>
                  <a:spcPts val="0"/>
                </a:spcAft>
                <a:buClrTx/>
                <a:buSzTx/>
                <a:buFontTx/>
                <a:buNone/>
                <a:tabLst/>
                <a:defRPr/>
              </a:pPr>
              <a:t>‹#›</a:t>
            </a:fld>
            <a:endParaRPr kumimoji="0" lang="en-US" sz="731"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cxnSp>
        <p:nvCxnSpPr>
          <p:cNvPr id="27" name="BottomLineRight">
            <a:extLst>
              <a:ext uri="{FF2B5EF4-FFF2-40B4-BE49-F238E27FC236}">
                <a16:creationId xmlns:a16="http://schemas.microsoft.com/office/drawing/2014/main" id="{C7EF0021-7C64-4C3A-BB10-343D51B3F040}"/>
              </a:ext>
            </a:extLst>
          </p:cNvPr>
          <p:cNvCxnSpPr/>
          <p:nvPr>
            <p:custDataLst>
              <p:tags r:id="rId5"/>
            </p:custDataLst>
          </p:nvPr>
        </p:nvCxnSpPr>
        <p:spPr>
          <a:xfrm>
            <a:off x="5129922" y="9322111"/>
            <a:ext cx="1414463"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8" name="BottomLineLeft">
            <a:extLst>
              <a:ext uri="{FF2B5EF4-FFF2-40B4-BE49-F238E27FC236}">
                <a16:creationId xmlns:a16="http://schemas.microsoft.com/office/drawing/2014/main" id="{769848ED-A1D9-4D6F-AC16-5512562B47A0}"/>
              </a:ext>
            </a:extLst>
          </p:cNvPr>
          <p:cNvCxnSpPr/>
          <p:nvPr>
            <p:custDataLst>
              <p:tags r:id="rId6"/>
            </p:custDataLst>
          </p:nvPr>
        </p:nvCxnSpPr>
        <p:spPr>
          <a:xfrm>
            <a:off x="312039" y="9322111"/>
            <a:ext cx="4454271"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4" name="TopLineRight">
            <a:extLst>
              <a:ext uri="{FF2B5EF4-FFF2-40B4-BE49-F238E27FC236}">
                <a16:creationId xmlns:a16="http://schemas.microsoft.com/office/drawing/2014/main" id="{9DD5C457-8894-4C00-BE39-CE61754727F6}"/>
              </a:ext>
            </a:extLst>
          </p:cNvPr>
          <p:cNvCxnSpPr/>
          <p:nvPr userDrawn="1">
            <p:custDataLst>
              <p:tags r:id="rId7"/>
            </p:custDataLst>
          </p:nvPr>
        </p:nvCxnSpPr>
        <p:spPr>
          <a:xfrm>
            <a:off x="5129922" y="1707198"/>
            <a:ext cx="1414463"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5" name="TopLineLeft">
            <a:extLst>
              <a:ext uri="{FF2B5EF4-FFF2-40B4-BE49-F238E27FC236}">
                <a16:creationId xmlns:a16="http://schemas.microsoft.com/office/drawing/2014/main" id="{8B2884B5-93FA-4ECC-9065-3398231F02FC}"/>
              </a:ext>
            </a:extLst>
          </p:cNvPr>
          <p:cNvCxnSpPr/>
          <p:nvPr userDrawn="1">
            <p:custDataLst>
              <p:tags r:id="rId8"/>
            </p:custDataLst>
          </p:nvPr>
        </p:nvCxnSpPr>
        <p:spPr>
          <a:xfrm>
            <a:off x="312039" y="1707198"/>
            <a:ext cx="4454271"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2" name="5. Source" hidden="1">
            <a:extLst>
              <a:ext uri="{FF2B5EF4-FFF2-40B4-BE49-F238E27FC236}">
                <a16:creationId xmlns:a16="http://schemas.microsoft.com/office/drawing/2014/main" id="{F5E9C22A-A356-4521-A359-338A663DFEA2}"/>
              </a:ext>
            </a:extLst>
          </p:cNvPr>
          <p:cNvSpPr txBox="1"/>
          <p:nvPr userDrawn="1">
            <p:custDataLst>
              <p:tags r:id="rId9"/>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742920" rtl="0" eaLnBrk="1" fontAlgn="auto" latinLnBrk="0" hangingPunct="1">
              <a:lnSpc>
                <a:spcPct val="100000"/>
              </a:lnSpc>
              <a:spcBef>
                <a:spcPts val="244"/>
              </a:spcBef>
              <a:spcAft>
                <a:spcPts val="244"/>
              </a:spcAft>
              <a:buClrTx/>
              <a:buSzTx/>
              <a:buFont typeface="Segoe UI" panose="020B0502040204020203" pitchFamily="34" charset="0"/>
              <a:buChar char="​"/>
              <a:tabLst/>
              <a:defRPr/>
            </a:pPr>
            <a:r>
              <a:rPr kumimoji="0" lang="en-US" sz="65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20" name="1. On-page tracker">
            <a:extLst>
              <a:ext uri="{FF2B5EF4-FFF2-40B4-BE49-F238E27FC236}">
                <a16:creationId xmlns:a16="http://schemas.microsoft.com/office/drawing/2014/main" id="{CA286AFC-8B29-4E70-86B3-6C866D5BEC95}"/>
              </a:ext>
            </a:extLst>
          </p:cNvPr>
          <p:cNvSpPr>
            <a:spLocks noGrp="1"/>
          </p:cNvSpPr>
          <p:nvPr>
            <p:ph type="body" sz="quarter" idx="17" hasCustomPrompt="1"/>
            <p:custDataLst>
              <p:tags r:id="rId10"/>
            </p:custDataLst>
          </p:nvPr>
        </p:nvSpPr>
        <p:spPr>
          <a:xfrm>
            <a:off x="5129926" y="152685"/>
            <a:ext cx="1417753" cy="100027"/>
          </a:xfrm>
        </p:spPr>
        <p:txBody>
          <a:bodyPr wrap="square" anchor="ctr" anchorCtr="0">
            <a:spAutoFit/>
          </a:bodyPr>
          <a:lstStyle>
            <a:lvl1pPr algn="r">
              <a:defRPr sz="650">
                <a:latin typeface="+mn-lt"/>
              </a:defRPr>
            </a:lvl1pPr>
          </a:lstStyle>
          <a:p>
            <a:pPr lvl="0"/>
            <a:r>
              <a:rPr lang="en-US" dirty="0"/>
              <a:t>Chapter › Topic</a:t>
            </a:r>
          </a:p>
        </p:txBody>
      </p:sp>
      <p:sp>
        <p:nvSpPr>
          <p:cNvPr id="21" name="2. Slide Title">
            <a:extLst>
              <a:ext uri="{FF2B5EF4-FFF2-40B4-BE49-F238E27FC236}">
                <a16:creationId xmlns:a16="http://schemas.microsoft.com/office/drawing/2014/main" id="{37073CF3-4B2B-440D-B24E-174E36B7892F}"/>
              </a:ext>
            </a:extLst>
          </p:cNvPr>
          <p:cNvSpPr>
            <a:spLocks noGrp="1"/>
          </p:cNvSpPr>
          <p:nvPr>
            <p:ph type="title"/>
            <p:custDataLst>
              <p:tags r:id="rId11"/>
            </p:custDataLst>
          </p:nvPr>
        </p:nvSpPr>
        <p:spPr>
          <a:xfrm>
            <a:off x="312039" y="263428"/>
            <a:ext cx="4454271" cy="1056640"/>
          </a:xfrm>
        </p:spPr>
        <p:txBody>
          <a:bodyPr/>
          <a:lstStyle/>
          <a:p>
            <a:r>
              <a:rPr lang="en-US"/>
              <a:t>Click to edit Master title style</a:t>
            </a:r>
            <a:endParaRPr lang="en-US" dirty="0"/>
          </a:p>
        </p:txBody>
      </p:sp>
      <p:sp>
        <p:nvSpPr>
          <p:cNvPr id="26" name="3. Subtitle">
            <a:extLst>
              <a:ext uri="{FF2B5EF4-FFF2-40B4-BE49-F238E27FC236}">
                <a16:creationId xmlns:a16="http://schemas.microsoft.com/office/drawing/2014/main" id="{61C78DC4-4C20-4AA3-93C4-00442F85A83B}"/>
              </a:ext>
            </a:extLst>
          </p:cNvPr>
          <p:cNvSpPr>
            <a:spLocks noGrp="1"/>
          </p:cNvSpPr>
          <p:nvPr>
            <p:ph type="subTitle" idx="1"/>
            <p:custDataLst>
              <p:tags r:id="rId12"/>
            </p:custDataLst>
          </p:nvPr>
        </p:nvSpPr>
        <p:spPr>
          <a:xfrm>
            <a:off x="312039" y="1305583"/>
            <a:ext cx="4454271" cy="400110"/>
          </a:xfrm>
        </p:spPr>
        <p:txBody>
          <a:bodyPr anchor="ctr" anchorCtr="0"/>
          <a:lstStyle/>
          <a:p>
            <a:r>
              <a:rPr lang="en-US" sz="1300"/>
              <a:t>Click to edit Master subtitle style</a:t>
            </a:r>
            <a:endParaRPr lang="en-US" sz="1300" dirty="0"/>
          </a:p>
        </p:txBody>
      </p:sp>
    </p:spTree>
    <p:extLst>
      <p:ext uri="{BB962C8B-B14F-4D97-AF65-F5344CB8AC3E}">
        <p14:creationId xmlns:p14="http://schemas.microsoft.com/office/powerpoint/2010/main" val="14708615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3-line">
    <p:spTree>
      <p:nvGrpSpPr>
        <p:cNvPr id="1" name=""/>
        <p:cNvGrpSpPr/>
        <p:nvPr/>
      </p:nvGrpSpPr>
      <p:grpSpPr>
        <a:xfrm>
          <a:off x="0" y="0"/>
          <a:ext cx="0" cy="0"/>
          <a:chOff x="0" y="0"/>
          <a:chExt cx="0" cy="0"/>
        </a:xfrm>
      </p:grpSpPr>
      <p:cxnSp>
        <p:nvCxnSpPr>
          <p:cNvPr id="103" name="BottomLine">
            <a:extLst>
              <a:ext uri="{FF2B5EF4-FFF2-40B4-BE49-F238E27FC236}">
                <a16:creationId xmlns:a16="http://schemas.microsoft.com/office/drawing/2014/main" id="{1A205B6C-F79D-4193-9FCF-230AF1D51716}"/>
              </a:ext>
            </a:extLst>
          </p:cNvPr>
          <p:cNvCxnSpPr/>
          <p:nvPr userDrawn="1">
            <p:custDataLst>
              <p:tags r:id="rId1"/>
            </p:custDataLst>
          </p:nvPr>
        </p:nvCxnSpPr>
        <p:spPr>
          <a:xfrm>
            <a:off x="312039" y="9322111"/>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
            <a:extLst>
              <a:ext uri="{FF2B5EF4-FFF2-40B4-BE49-F238E27FC236}">
                <a16:creationId xmlns:a16="http://schemas.microsoft.com/office/drawing/2014/main" id="{CB6CF5F8-7994-4E97-9AE6-6C98CE30967C}"/>
              </a:ext>
            </a:extLst>
          </p:cNvPr>
          <p:cNvCxnSpPr/>
          <p:nvPr userDrawn="1">
            <p:custDataLst>
              <p:tags r:id="rId2"/>
            </p:custDataLst>
          </p:nvPr>
        </p:nvCxnSpPr>
        <p:spPr>
          <a:xfrm>
            <a:off x="312039" y="1707198"/>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5" name="Slide Number">
            <a:extLst>
              <a:ext uri="{FF2B5EF4-FFF2-40B4-BE49-F238E27FC236}">
                <a16:creationId xmlns:a16="http://schemas.microsoft.com/office/drawing/2014/main" id="{0AA537C7-2883-43C1-848C-3A4E9645077F}"/>
              </a:ext>
            </a:extLst>
          </p:cNvPr>
          <p:cNvSpPr>
            <a:spLocks noChangeArrowheads="1"/>
          </p:cNvSpPr>
          <p:nvPr userDrawn="1">
            <p:custDataLst>
              <p:tags r:id="rId3"/>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4" name="2. Slide Title">
            <a:extLst>
              <a:ext uri="{FF2B5EF4-FFF2-40B4-BE49-F238E27FC236}">
                <a16:creationId xmlns:a16="http://schemas.microsoft.com/office/drawing/2014/main" id="{6C3D89FC-A4B9-4683-B64F-B0644150274F}"/>
              </a:ext>
            </a:extLst>
          </p:cNvPr>
          <p:cNvSpPr>
            <a:spLocks noGrp="1"/>
          </p:cNvSpPr>
          <p:nvPr>
            <p:ph type="title"/>
            <p:custDataLst>
              <p:tags r:id="rId4"/>
            </p:custDataLst>
          </p:nvPr>
        </p:nvSpPr>
        <p:spPr>
          <a:xfrm>
            <a:off x="312039" y="253025"/>
            <a:ext cx="6233922" cy="1429295"/>
          </a:xfrm>
        </p:spPr>
        <p:txBody>
          <a:bodyPr>
            <a:noAutofit/>
          </a:bodyPr>
          <a:lstStyle>
            <a:lvl1pPr>
              <a:defRPr/>
            </a:lvl1pPr>
          </a:lstStyle>
          <a:p>
            <a:r>
              <a:rPr lang="en-US"/>
              <a:t>Click to edit Master title style</a:t>
            </a:r>
            <a:endParaRPr lang="en-US" dirty="0"/>
          </a:p>
        </p:txBody>
      </p:sp>
      <p:sp>
        <p:nvSpPr>
          <p:cNvPr id="10" name="5. Source" hidden="1">
            <a:extLst>
              <a:ext uri="{FF2B5EF4-FFF2-40B4-BE49-F238E27FC236}">
                <a16:creationId xmlns:a16="http://schemas.microsoft.com/office/drawing/2014/main" id="{81E2484B-3E40-408C-A350-5EB40C8A09F0}"/>
              </a:ext>
            </a:extLst>
          </p:cNvPr>
          <p:cNvSpPr txBox="1"/>
          <p:nvPr userDrawn="1">
            <p:custDataLst>
              <p:tags r:id="rId5"/>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9" name="1. On-page tracker">
            <a:extLst>
              <a:ext uri="{FF2B5EF4-FFF2-40B4-BE49-F238E27FC236}">
                <a16:creationId xmlns:a16="http://schemas.microsoft.com/office/drawing/2014/main" id="{A91FB312-B423-41B9-AEAA-2BE53183470B}"/>
              </a:ext>
            </a:extLst>
          </p:cNvPr>
          <p:cNvSpPr>
            <a:spLocks noGrp="1"/>
          </p:cNvSpPr>
          <p:nvPr>
            <p:ph type="body" sz="quarter" idx="17" hasCustomPrompt="1"/>
            <p:custDataLst>
              <p:tags r:id="rId6"/>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39774993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ustom">
    <p:spTree>
      <p:nvGrpSpPr>
        <p:cNvPr id="1" name=""/>
        <p:cNvGrpSpPr/>
        <p:nvPr/>
      </p:nvGrpSpPr>
      <p:grpSpPr>
        <a:xfrm>
          <a:off x="0" y="0"/>
          <a:ext cx="0" cy="0"/>
          <a:chOff x="0" y="0"/>
          <a:chExt cx="0" cy="0"/>
        </a:xfrm>
      </p:grpSpPr>
      <p:sp>
        <p:nvSpPr>
          <p:cNvPr id="9" name="Slide Number">
            <a:extLst>
              <a:ext uri="{FF2B5EF4-FFF2-40B4-BE49-F238E27FC236}">
                <a16:creationId xmlns:a16="http://schemas.microsoft.com/office/drawing/2014/main" id="{6982A9EE-ED1D-4D7E-84CA-3C36D0891D68}"/>
              </a:ext>
            </a:extLst>
          </p:cNvPr>
          <p:cNvSpPr>
            <a:spLocks noChangeArrowheads="1"/>
          </p:cNvSpPr>
          <p:nvPr userDrawn="1">
            <p:custDataLst>
              <p:tags r:id="rId1"/>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7" name="5. Source" hidden="1">
            <a:extLst>
              <a:ext uri="{FF2B5EF4-FFF2-40B4-BE49-F238E27FC236}">
                <a16:creationId xmlns:a16="http://schemas.microsoft.com/office/drawing/2014/main" id="{09F9A864-CDB7-4063-BBF8-591908AA18D0}"/>
              </a:ext>
            </a:extLst>
          </p:cNvPr>
          <p:cNvSpPr txBox="1"/>
          <p:nvPr userDrawn="1">
            <p:custDataLst>
              <p:tags r:id="rId2"/>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10" name="1. On-page tracker">
            <a:extLst>
              <a:ext uri="{FF2B5EF4-FFF2-40B4-BE49-F238E27FC236}">
                <a16:creationId xmlns:a16="http://schemas.microsoft.com/office/drawing/2014/main" id="{9AEB01CB-E358-4EC5-960A-ABFC66CD5A21}"/>
              </a:ext>
            </a:extLst>
          </p:cNvPr>
          <p:cNvSpPr>
            <a:spLocks noGrp="1"/>
          </p:cNvSpPr>
          <p:nvPr>
            <p:ph type="body" sz="quarter" idx="17" hasCustomPrompt="1"/>
            <p:custDataLst>
              <p:tags r:id="rId3"/>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3863007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En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832E4BA7-205B-4431-879A-B60A0FD6D20C}"/>
              </a:ext>
            </a:extLst>
          </p:cNvPr>
          <p:cNvGraphicFramePr>
            <a:graphicFrameLocks noChangeAspect="1"/>
          </p:cNvGraphicFramePr>
          <p:nvPr userDrawn="1">
            <p:custDataLst>
              <p:tags r:id="rId1"/>
            </p:custDataLst>
            <p:extLst>
              <p:ext uri="{D42A27DB-BD31-4B8C-83A1-F6EECF244321}">
                <p14:modId xmlns:p14="http://schemas.microsoft.com/office/powerpoint/2010/main" val="3877888751"/>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4" imgW="344" imgH="344" progId="TCLayout.ActiveDocument.1">
                  <p:embed/>
                </p:oleObj>
              </mc:Choice>
              <mc:Fallback>
                <p:oleObj name="think-cell Slide" r:id="rId4" imgW="344" imgH="344" progId="TCLayout.ActiveDocument.1">
                  <p:embed/>
                  <p:pic>
                    <p:nvPicPr>
                      <p:cNvPr id="4" name="Object 3" hidden="1">
                        <a:extLst>
                          <a:ext uri="{FF2B5EF4-FFF2-40B4-BE49-F238E27FC236}">
                            <a16:creationId xmlns:a16="http://schemas.microsoft.com/office/drawing/2014/main" id="{832E4BA7-205B-4431-879A-B60A0FD6D20C}"/>
                          </a:ext>
                        </a:extLst>
                      </p:cNvPr>
                      <p:cNvPicPr/>
                      <p:nvPr/>
                    </p:nvPicPr>
                    <p:blipFill>
                      <a:blip r:embed="rId5"/>
                      <a:stretch>
                        <a:fillRect/>
                      </a:stretch>
                    </p:blipFill>
                    <p:spPr>
                      <a:xfrm>
                        <a:off x="894" y="2297"/>
                        <a:ext cx="893" cy="2294"/>
                      </a:xfrm>
                      <a:prstGeom prst="rect">
                        <a:avLst/>
                      </a:prstGeom>
                    </p:spPr>
                  </p:pic>
                </p:oleObj>
              </mc:Fallback>
            </mc:AlternateContent>
          </a:graphicData>
        </a:graphic>
      </p:graphicFrame>
      <p:sp>
        <p:nvSpPr>
          <p:cNvPr id="8" name="5. Source" hidden="1">
            <a:extLst>
              <a:ext uri="{FF2B5EF4-FFF2-40B4-BE49-F238E27FC236}">
                <a16:creationId xmlns:a16="http://schemas.microsoft.com/office/drawing/2014/main" id="{330AE89A-7771-4A6E-A02D-893DCB66C876}"/>
              </a:ext>
            </a:extLst>
          </p:cNvPr>
          <p:cNvSpPr txBox="1"/>
          <p:nvPr userDrawn="1">
            <p:custDataLst>
              <p:tags r:id="rId2"/>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Tree>
    <p:extLst>
      <p:ext uri="{BB962C8B-B14F-4D97-AF65-F5344CB8AC3E}">
        <p14:creationId xmlns:p14="http://schemas.microsoft.com/office/powerpoint/2010/main" val="4664705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Contrast 3-line">
    <p:spTree>
      <p:nvGrpSpPr>
        <p:cNvPr id="1" name=""/>
        <p:cNvGrpSpPr/>
        <p:nvPr/>
      </p:nvGrpSpPr>
      <p:grpSpPr>
        <a:xfrm>
          <a:off x="0" y="0"/>
          <a:ext cx="0" cy="0"/>
          <a:chOff x="0" y="0"/>
          <a:chExt cx="0" cy="0"/>
        </a:xfrm>
      </p:grpSpPr>
      <p:cxnSp>
        <p:nvCxnSpPr>
          <p:cNvPr id="103" name="BottomLine">
            <a:extLst>
              <a:ext uri="{FF2B5EF4-FFF2-40B4-BE49-F238E27FC236}">
                <a16:creationId xmlns:a16="http://schemas.microsoft.com/office/drawing/2014/main" id="{1A205B6C-F79D-4193-9FCF-230AF1D51716}"/>
              </a:ext>
            </a:extLst>
          </p:cNvPr>
          <p:cNvCxnSpPr/>
          <p:nvPr userDrawn="1">
            <p:custDataLst>
              <p:tags r:id="rId1"/>
            </p:custDataLst>
          </p:nvPr>
        </p:nvCxnSpPr>
        <p:spPr>
          <a:xfrm>
            <a:off x="312039" y="9322111"/>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
            <a:extLst>
              <a:ext uri="{FF2B5EF4-FFF2-40B4-BE49-F238E27FC236}">
                <a16:creationId xmlns:a16="http://schemas.microsoft.com/office/drawing/2014/main" id="{CB6CF5F8-7994-4E97-9AE6-6C98CE30967C}"/>
              </a:ext>
            </a:extLst>
          </p:cNvPr>
          <p:cNvCxnSpPr/>
          <p:nvPr userDrawn="1">
            <p:custDataLst>
              <p:tags r:id="rId2"/>
            </p:custDataLst>
          </p:nvPr>
        </p:nvCxnSpPr>
        <p:spPr>
          <a:xfrm>
            <a:off x="312039" y="1707198"/>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5" name="Slide Number">
            <a:extLst>
              <a:ext uri="{FF2B5EF4-FFF2-40B4-BE49-F238E27FC236}">
                <a16:creationId xmlns:a16="http://schemas.microsoft.com/office/drawing/2014/main" id="{0AA537C7-2883-43C1-848C-3A4E9645077F}"/>
              </a:ext>
            </a:extLst>
          </p:cNvPr>
          <p:cNvSpPr>
            <a:spLocks noChangeArrowheads="1"/>
          </p:cNvSpPr>
          <p:nvPr userDrawn="1">
            <p:custDataLst>
              <p:tags r:id="rId3"/>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4" name="2. Slide Title">
            <a:extLst>
              <a:ext uri="{FF2B5EF4-FFF2-40B4-BE49-F238E27FC236}">
                <a16:creationId xmlns:a16="http://schemas.microsoft.com/office/drawing/2014/main" id="{6C3D89FC-A4B9-4683-B64F-B0644150274F}"/>
              </a:ext>
            </a:extLst>
          </p:cNvPr>
          <p:cNvSpPr>
            <a:spLocks noGrp="1"/>
          </p:cNvSpPr>
          <p:nvPr>
            <p:ph type="title"/>
            <p:custDataLst>
              <p:tags r:id="rId4"/>
            </p:custDataLst>
          </p:nvPr>
        </p:nvSpPr>
        <p:spPr>
          <a:xfrm>
            <a:off x="312039" y="253025"/>
            <a:ext cx="6233922" cy="1429295"/>
          </a:xfrm>
        </p:spPr>
        <p:txBody>
          <a:bodyPr>
            <a:noAutofit/>
          </a:bodyPr>
          <a:lstStyle>
            <a:lvl1pPr>
              <a:defRPr/>
            </a:lvl1pPr>
          </a:lstStyle>
          <a:p>
            <a:r>
              <a:rPr lang="en-US" dirty="0"/>
              <a:t>Click to edit Master title style</a:t>
            </a:r>
          </a:p>
        </p:txBody>
      </p:sp>
      <p:sp>
        <p:nvSpPr>
          <p:cNvPr id="10" name="5. Source" hidden="1">
            <a:extLst>
              <a:ext uri="{FF2B5EF4-FFF2-40B4-BE49-F238E27FC236}">
                <a16:creationId xmlns:a16="http://schemas.microsoft.com/office/drawing/2014/main" id="{67B1A162-B59D-4B89-B39B-FBDD9E751175}"/>
              </a:ext>
            </a:extLst>
          </p:cNvPr>
          <p:cNvSpPr txBox="1"/>
          <p:nvPr userDrawn="1">
            <p:custDataLst>
              <p:tags r:id="rId5"/>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9" name="1. On-page tracker">
            <a:extLst>
              <a:ext uri="{FF2B5EF4-FFF2-40B4-BE49-F238E27FC236}">
                <a16:creationId xmlns:a16="http://schemas.microsoft.com/office/drawing/2014/main" id="{4511BB28-C86B-4C18-B1A3-EF33CF458B8E}"/>
              </a:ext>
            </a:extLst>
          </p:cNvPr>
          <p:cNvSpPr>
            <a:spLocks noGrp="1"/>
          </p:cNvSpPr>
          <p:nvPr>
            <p:ph type="body" sz="quarter" idx="17" hasCustomPrompt="1"/>
            <p:custDataLst>
              <p:tags r:id="rId6"/>
            </p:custDataLst>
          </p:nvPr>
        </p:nvSpPr>
        <p:spPr>
          <a:xfrm>
            <a:off x="4027362" y="152685"/>
            <a:ext cx="2520315" cy="100027"/>
          </a:xfrm>
        </p:spPr>
        <p:txBody>
          <a:bodyPr anchor="ctr" anchorCtr="0">
            <a:spAutoFit/>
          </a:bodyPr>
          <a:lstStyle>
            <a:lvl1pPr algn="r">
              <a:defRPr sz="650">
                <a:solidFill>
                  <a:schemeClr val="tx1"/>
                </a:solidFill>
                <a:latin typeface="+mn-lt"/>
              </a:defRPr>
            </a:lvl1pPr>
          </a:lstStyle>
          <a:p>
            <a:pPr lvl="0"/>
            <a:r>
              <a:rPr lang="en-US" dirty="0"/>
              <a:t>Chapter › Topic</a:t>
            </a:r>
          </a:p>
        </p:txBody>
      </p:sp>
    </p:spTree>
    <p:extLst>
      <p:ext uri="{BB962C8B-B14F-4D97-AF65-F5344CB8AC3E}">
        <p14:creationId xmlns:p14="http://schemas.microsoft.com/office/powerpoint/2010/main" val="28793857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183E9-B56E-44FD-1ED5-EF791B0E7E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AF114F-71B9-704B-7BE9-ADFA5974E3A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17447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ontrast Title">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BEFF58C-83CF-420F-BF45-F188AE9E7308}"/>
              </a:ext>
            </a:extLst>
          </p:cNvPr>
          <p:cNvGraphicFramePr>
            <a:graphicFrameLocks noChangeAspect="1"/>
          </p:cNvGraphicFramePr>
          <p:nvPr userDrawn="1">
            <p:custDataLst>
              <p:tags r:id="rId1"/>
            </p:custDataLst>
            <p:extLst>
              <p:ext uri="{D42A27DB-BD31-4B8C-83A1-F6EECF244321}">
                <p14:modId xmlns:p14="http://schemas.microsoft.com/office/powerpoint/2010/main" val="2319737230"/>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7" imgW="344" imgH="344" progId="TCLayout.ActiveDocument.1">
                  <p:embed/>
                </p:oleObj>
              </mc:Choice>
              <mc:Fallback>
                <p:oleObj name="think-cell Slide" r:id="rId7" imgW="344" imgH="344" progId="TCLayout.ActiveDocument.1">
                  <p:embed/>
                  <p:pic>
                    <p:nvPicPr>
                      <p:cNvPr id="3" name="Object 2" hidden="1">
                        <a:extLst>
                          <a:ext uri="{FF2B5EF4-FFF2-40B4-BE49-F238E27FC236}">
                            <a16:creationId xmlns:a16="http://schemas.microsoft.com/office/drawing/2014/main" id="{7BEFF58C-83CF-420F-BF45-F188AE9E7308}"/>
                          </a:ext>
                        </a:extLst>
                      </p:cNvPr>
                      <p:cNvPicPr/>
                      <p:nvPr/>
                    </p:nvPicPr>
                    <p:blipFill>
                      <a:blip r:embed="rId8"/>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0BEC3B16-0840-4135-8BED-D45704C35593}"/>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244"/>
              </a:spcBef>
              <a:spcAft>
                <a:spcPts val="244"/>
              </a:spcAft>
            </a:pPr>
            <a:endParaRPr lang="en-US" sz="3575"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13" name="Documenttype">
            <a:extLst>
              <a:ext uri="{FF2B5EF4-FFF2-40B4-BE49-F238E27FC236}">
                <a16:creationId xmlns:a16="http://schemas.microsoft.com/office/drawing/2014/main" id="{A8F38EAB-8863-4F94-ACD0-B6D27373BCC1}"/>
              </a:ext>
            </a:extLst>
          </p:cNvPr>
          <p:cNvSpPr>
            <a:spLocks noGrp="1"/>
          </p:cNvSpPr>
          <p:nvPr>
            <p:ph type="body" sz="quarter" idx="13" hasCustomPrompt="1"/>
            <p:custDataLst>
              <p:tags r:id="rId3"/>
            </p:custDataLst>
          </p:nvPr>
        </p:nvSpPr>
        <p:spPr>
          <a:xfrm>
            <a:off x="310468" y="6514691"/>
            <a:ext cx="3384423" cy="311197"/>
          </a:xfrm>
          <a:prstGeom prst="rect">
            <a:avLst/>
          </a:prstGeom>
        </p:spPr>
        <p:txBody>
          <a:bodyPr wrap="square">
            <a:noAutofit/>
          </a:bodyPr>
          <a:lstStyle>
            <a:lvl1pPr>
              <a:buNone/>
              <a:defRPr sz="1138">
                <a:solidFill>
                  <a:schemeClr val="tx1"/>
                </a:solidFill>
              </a:defRPr>
            </a:lvl1pPr>
            <a:lvl2pPr marL="94156" indent="0">
              <a:buNone/>
              <a:defRPr>
                <a:solidFill>
                  <a:schemeClr val="bg1"/>
                </a:solidFill>
              </a:defRPr>
            </a:lvl2pPr>
            <a:lvl3pPr marL="378890" indent="0">
              <a:buNone/>
              <a:defRPr>
                <a:solidFill>
                  <a:schemeClr val="bg1"/>
                </a:solidFill>
              </a:defRPr>
            </a:lvl3pPr>
            <a:lvl4pPr marL="661199" indent="0">
              <a:buNone/>
              <a:defRPr>
                <a:solidFill>
                  <a:schemeClr val="bg1"/>
                </a:solidFill>
              </a:defRPr>
            </a:lvl4pPr>
            <a:lvl5pPr marL="943509" indent="0">
              <a:buNone/>
              <a:defRPr>
                <a:solidFill>
                  <a:schemeClr val="bg1"/>
                </a:solidFill>
              </a:defRPr>
            </a:lvl5pPr>
          </a:lstStyle>
          <a:p>
            <a:pPr lvl="0"/>
            <a:r>
              <a:rPr lang="en-US" dirty="0"/>
              <a:t>Edit date or title/role</a:t>
            </a:r>
          </a:p>
        </p:txBody>
      </p:sp>
      <p:sp>
        <p:nvSpPr>
          <p:cNvPr id="14" name="Subtitle">
            <a:extLst>
              <a:ext uri="{FF2B5EF4-FFF2-40B4-BE49-F238E27FC236}">
                <a16:creationId xmlns:a16="http://schemas.microsoft.com/office/drawing/2014/main" id="{6C219131-971A-4BF6-8DFB-186691126F2C}"/>
              </a:ext>
            </a:extLst>
          </p:cNvPr>
          <p:cNvSpPr>
            <a:spLocks noGrp="1"/>
          </p:cNvSpPr>
          <p:nvPr>
            <p:ph type="subTitle" idx="1"/>
            <p:custDataLst>
              <p:tags r:id="rId4"/>
            </p:custDataLst>
          </p:nvPr>
        </p:nvSpPr>
        <p:spPr>
          <a:xfrm>
            <a:off x="310468" y="5911482"/>
            <a:ext cx="3384423" cy="444567"/>
          </a:xfrm>
          <a:prstGeom prst="rect">
            <a:avLst/>
          </a:prstGeom>
        </p:spPr>
        <p:txBody>
          <a:bodyPr wrap="square">
            <a:noAutofit/>
          </a:bodyPr>
          <a:lstStyle>
            <a:lvl1pPr marL="0" indent="0" algn="l">
              <a:buNone/>
              <a:defRPr sz="1625">
                <a:solidFill>
                  <a:schemeClr val="tx1"/>
                </a:solidFill>
              </a:defRPr>
            </a:lvl1pPr>
            <a:lvl2pPr marL="371460" indent="0" algn="ctr">
              <a:buNone/>
              <a:defRPr sz="1625"/>
            </a:lvl2pPr>
            <a:lvl3pPr marL="742920" indent="0" algn="ctr">
              <a:buNone/>
              <a:defRPr sz="1463"/>
            </a:lvl3pPr>
            <a:lvl4pPr marL="1114380" indent="0" algn="ctr">
              <a:buNone/>
              <a:defRPr sz="1300"/>
            </a:lvl4pPr>
            <a:lvl5pPr marL="1485841" indent="0" algn="ctr">
              <a:buNone/>
              <a:defRPr sz="1300"/>
            </a:lvl5pPr>
            <a:lvl6pPr marL="1857301" indent="0" algn="ctr">
              <a:buNone/>
              <a:defRPr sz="1300"/>
            </a:lvl6pPr>
            <a:lvl7pPr marL="2228761" indent="0" algn="ctr">
              <a:buNone/>
              <a:defRPr sz="1300"/>
            </a:lvl7pPr>
            <a:lvl8pPr marL="2600221" indent="0" algn="ctr">
              <a:buNone/>
              <a:defRPr sz="1300"/>
            </a:lvl8pPr>
            <a:lvl9pPr marL="2971681" indent="0" algn="ctr">
              <a:buNone/>
              <a:defRPr sz="1300"/>
            </a:lvl9pPr>
          </a:lstStyle>
          <a:p>
            <a:r>
              <a:rPr lang="en-US" dirty="0"/>
              <a:t>Click to edit Master subtitle style</a:t>
            </a:r>
          </a:p>
        </p:txBody>
      </p:sp>
      <p:sp>
        <p:nvSpPr>
          <p:cNvPr id="21" name="Title">
            <a:extLst>
              <a:ext uri="{FF2B5EF4-FFF2-40B4-BE49-F238E27FC236}">
                <a16:creationId xmlns:a16="http://schemas.microsoft.com/office/drawing/2014/main" id="{B280F3D7-8B5E-4751-907E-C1D9BEBFDCB8}"/>
              </a:ext>
            </a:extLst>
          </p:cNvPr>
          <p:cNvSpPr>
            <a:spLocks noGrp="1"/>
          </p:cNvSpPr>
          <p:nvPr>
            <p:ph type="title"/>
            <p:custDataLst>
              <p:tags r:id="rId5"/>
            </p:custDataLst>
          </p:nvPr>
        </p:nvSpPr>
        <p:spPr>
          <a:xfrm>
            <a:off x="310468" y="2960831"/>
            <a:ext cx="3384423" cy="2775800"/>
          </a:xfrm>
          <a:prstGeom prst="rect">
            <a:avLst/>
          </a:prstGeom>
        </p:spPr>
        <p:txBody>
          <a:bodyPr anchor="b">
            <a:normAutofit/>
          </a:bodyPr>
          <a:lstStyle>
            <a:lvl1pPr>
              <a:defRPr sz="3575" baseline="0">
                <a:ln w="6350" cap="flat">
                  <a:noFill/>
                  <a:miter lim="800000"/>
                </a:ln>
                <a:solidFill>
                  <a:schemeClr val="tx1"/>
                </a:solidFill>
              </a:defRPr>
            </a:lvl1pPr>
          </a:lstStyle>
          <a:p>
            <a:r>
              <a:rPr lang="en-US" dirty="0"/>
              <a:t>Click to edit Master title style</a:t>
            </a:r>
          </a:p>
        </p:txBody>
      </p:sp>
      <p:pic>
        <p:nvPicPr>
          <p:cNvPr id="1032" name="Picture 8" descr="Columbia Business School - Wikipedia">
            <a:extLst>
              <a:ext uri="{FF2B5EF4-FFF2-40B4-BE49-F238E27FC236}">
                <a16:creationId xmlns:a16="http://schemas.microsoft.com/office/drawing/2014/main" id="{499C21B5-856F-EF60-5295-B4078615B517}"/>
              </a:ext>
            </a:extLst>
          </p:cNvPr>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310468" y="7292653"/>
            <a:ext cx="471590" cy="121691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EACAF18-72CE-8C57-4AEC-25DBE955FC38}"/>
              </a:ext>
            </a:extLst>
          </p:cNvPr>
          <p:cNvSpPr/>
          <p:nvPr userDrawn="1"/>
        </p:nvSpPr>
        <p:spPr>
          <a:xfrm>
            <a:off x="778670" y="7575917"/>
            <a:ext cx="6079332" cy="2344768"/>
          </a:xfrm>
          <a:prstGeom prst="rect">
            <a:avLst/>
          </a:prstGeom>
          <a:gradFill flip="none" rotWithShape="1">
            <a:gsLst>
              <a:gs pos="0">
                <a:srgbClr val="1B7EB5"/>
              </a:gs>
              <a:gs pos="49000">
                <a:schemeClr val="bg1"/>
              </a:gs>
            </a:gsLst>
            <a:lin ang="13500000" scaled="1"/>
            <a:tileRect/>
          </a:gra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spcBef>
                <a:spcPts val="244"/>
              </a:spcBef>
              <a:spcAft>
                <a:spcPts val="244"/>
              </a:spcAft>
            </a:pPr>
            <a:endParaRPr lang="en-US" sz="1300" err="1">
              <a:solidFill>
                <a:schemeClr val="bg1"/>
              </a:solidFill>
            </a:endParaRPr>
          </a:p>
        </p:txBody>
      </p:sp>
      <p:pic>
        <p:nvPicPr>
          <p:cNvPr id="6" name="Picture 2">
            <a:extLst>
              <a:ext uri="{FF2B5EF4-FFF2-40B4-BE49-F238E27FC236}">
                <a16:creationId xmlns:a16="http://schemas.microsoft.com/office/drawing/2014/main" id="{23ACA692-1762-D216-242F-9513BDC8ABD0}"/>
              </a:ext>
            </a:extLst>
          </p:cNvPr>
          <p:cNvPicPr>
            <a:picLocks noChangeAspect="1" noChangeArrowheads="1"/>
          </p:cNvPicPr>
          <p:nvPr userDrawn="1"/>
        </p:nvPicPr>
        <p:blipFill rotWithShape="1">
          <a:blip r:embed="rId10">
            <a:extLst>
              <a:ext uri="{28A0092B-C50C-407E-A947-70E740481C1C}">
                <a14:useLocalDpi xmlns:a14="http://schemas.microsoft.com/office/drawing/2010/main" val="0"/>
              </a:ext>
            </a:extLst>
          </a:blip>
          <a:srcRect l="24569" r="27169"/>
          <a:stretch/>
        </p:blipFill>
        <p:spPr bwMode="auto">
          <a:xfrm>
            <a:off x="4260983" y="1680435"/>
            <a:ext cx="2597018" cy="8225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85933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rast Defaul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6D01440F-CB45-4B1E-BF2B-97953CB35508}"/>
              </a:ext>
            </a:extLst>
          </p:cNvPr>
          <p:cNvGraphicFramePr>
            <a:graphicFrameLocks noChangeAspect="1"/>
          </p:cNvGraphicFramePr>
          <p:nvPr userDrawn="1">
            <p:custDataLst>
              <p:tags r:id="rId1"/>
            </p:custDataLst>
            <p:extLst>
              <p:ext uri="{D42A27DB-BD31-4B8C-83A1-F6EECF244321}">
                <p14:modId xmlns:p14="http://schemas.microsoft.com/office/powerpoint/2010/main" val="3530856845"/>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9" imgW="413" imgH="416" progId="TCLayout.ActiveDocument.1">
                  <p:embed/>
                </p:oleObj>
              </mc:Choice>
              <mc:Fallback>
                <p:oleObj name="think-cell Slide" r:id="rId9" imgW="413" imgH="416" progId="TCLayout.ActiveDocument.1">
                  <p:embed/>
                  <p:pic>
                    <p:nvPicPr>
                      <p:cNvPr id="3" name="Object 2" hidden="1">
                        <a:extLst>
                          <a:ext uri="{FF2B5EF4-FFF2-40B4-BE49-F238E27FC236}">
                            <a16:creationId xmlns:a16="http://schemas.microsoft.com/office/drawing/2014/main" id="{6D01440F-CB45-4B1E-BF2B-97953CB35508}"/>
                          </a:ext>
                        </a:extLst>
                      </p:cNvPr>
                      <p:cNvPicPr/>
                      <p:nvPr/>
                    </p:nvPicPr>
                    <p:blipFill>
                      <a:blip r:embed="rId10"/>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F95EE31F-4647-48C1-8F33-15A7FC3D359F}"/>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15" name="Slide Number">
            <a:extLst>
              <a:ext uri="{FF2B5EF4-FFF2-40B4-BE49-F238E27FC236}">
                <a16:creationId xmlns:a16="http://schemas.microsoft.com/office/drawing/2014/main" id="{E4920261-0593-4AC5-992E-73B8CB0A1C71}"/>
              </a:ext>
            </a:extLst>
          </p:cNvPr>
          <p:cNvSpPr>
            <a:spLocks noChangeArrowheads="1"/>
          </p:cNvSpPr>
          <p:nvPr userDrawn="1">
            <p:custDataLst>
              <p:tags r:id="rId3"/>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9" name="5. Source" hidden="1">
            <a:extLst>
              <a:ext uri="{FF2B5EF4-FFF2-40B4-BE49-F238E27FC236}">
                <a16:creationId xmlns:a16="http://schemas.microsoft.com/office/drawing/2014/main" id="{0CC39C66-1ED1-4BBF-87FB-6C74C9A461BE}"/>
              </a:ext>
            </a:extLst>
          </p:cNvPr>
          <p:cNvSpPr txBox="1"/>
          <p:nvPr userDrawn="1">
            <p:custDataLst>
              <p:tags r:id="rId4"/>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12" name="2. Slide Title">
            <a:extLst>
              <a:ext uri="{FF2B5EF4-FFF2-40B4-BE49-F238E27FC236}">
                <a16:creationId xmlns:a16="http://schemas.microsoft.com/office/drawing/2014/main" id="{0BDEB94E-58BF-43E2-8FF2-DCDA24AD4E9D}"/>
              </a:ext>
            </a:extLst>
          </p:cNvPr>
          <p:cNvSpPr>
            <a:spLocks noGrp="1"/>
          </p:cNvSpPr>
          <p:nvPr>
            <p:ph type="title"/>
            <p:custDataLst>
              <p:tags r:id="rId5"/>
            </p:custDataLst>
          </p:nvPr>
        </p:nvSpPr>
        <p:spPr>
          <a:xfrm>
            <a:off x="312039" y="263428"/>
            <a:ext cx="6233922" cy="1056640"/>
          </a:xfrm>
        </p:spPr>
        <p:txBody>
          <a:bodyPr/>
          <a:lstStyle/>
          <a:p>
            <a:r>
              <a:rPr lang="en-US"/>
              <a:t>Click to edit Master title style</a:t>
            </a:r>
            <a:endParaRPr lang="en-US" dirty="0"/>
          </a:p>
        </p:txBody>
      </p:sp>
      <p:sp>
        <p:nvSpPr>
          <p:cNvPr id="14" name="3. Subtitle">
            <a:extLst>
              <a:ext uri="{FF2B5EF4-FFF2-40B4-BE49-F238E27FC236}">
                <a16:creationId xmlns:a16="http://schemas.microsoft.com/office/drawing/2014/main" id="{A865C2CC-D12C-4517-9906-7CCD161322EB}"/>
              </a:ext>
            </a:extLst>
          </p:cNvPr>
          <p:cNvSpPr>
            <a:spLocks noGrp="1"/>
          </p:cNvSpPr>
          <p:nvPr>
            <p:ph type="subTitle" idx="1"/>
            <p:custDataLst>
              <p:tags r:id="rId6"/>
            </p:custDataLst>
          </p:nvPr>
        </p:nvSpPr>
        <p:spPr>
          <a:xfrm>
            <a:off x="312039" y="1305583"/>
            <a:ext cx="6233922" cy="400110"/>
          </a:xfrm>
        </p:spPr>
        <p:txBody>
          <a:bodyPr anchor="ctr" anchorCtr="0"/>
          <a:lstStyle/>
          <a:p>
            <a:r>
              <a:rPr lang="en-US" sz="1300" dirty="0"/>
              <a:t>Click to edit Master subtitle style</a:t>
            </a:r>
          </a:p>
        </p:txBody>
      </p:sp>
      <p:sp>
        <p:nvSpPr>
          <p:cNvPr id="17" name="1. On-page tracker">
            <a:extLst>
              <a:ext uri="{FF2B5EF4-FFF2-40B4-BE49-F238E27FC236}">
                <a16:creationId xmlns:a16="http://schemas.microsoft.com/office/drawing/2014/main" id="{FE52895E-A8CE-4207-AC48-2296C3D01401}"/>
              </a:ext>
            </a:extLst>
          </p:cNvPr>
          <p:cNvSpPr>
            <a:spLocks noGrp="1"/>
          </p:cNvSpPr>
          <p:nvPr>
            <p:ph type="body" sz="quarter" idx="17" hasCustomPrompt="1"/>
            <p:custDataLst>
              <p:tags r:id="rId7"/>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38545150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rast Top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312039" y="2465040"/>
            <a:ext cx="2144840" cy="1244785"/>
          </a:xfrm>
          <a:prstGeom prst="rect">
            <a:avLst/>
          </a:prstGeom>
        </p:spPr>
        <p:txBody>
          <a:bodyPr anchor="t">
            <a:noAutofit/>
          </a:bodyPr>
          <a:lstStyle>
            <a:lvl1pPr>
              <a:defRPr>
                <a:ln w="6350" cap="flat">
                  <a:noFill/>
                  <a:miter lim="800000"/>
                </a:ln>
              </a:defRPr>
            </a:lvl1pPr>
          </a:lstStyle>
          <a:p>
            <a:r>
              <a:rPr lang="en-US" dirty="0"/>
              <a:t>Click to edit Master title style</a:t>
            </a:r>
          </a:p>
        </p:txBody>
      </p:sp>
      <p:sp>
        <p:nvSpPr>
          <p:cNvPr id="4" name="Slide Number">
            <a:extLst>
              <a:ext uri="{FF2B5EF4-FFF2-40B4-BE49-F238E27FC236}">
                <a16:creationId xmlns:a16="http://schemas.microsoft.com/office/drawing/2014/main" id="{E74A6D15-9D93-480F-A207-CA245151AE26}"/>
              </a:ext>
            </a:extLst>
          </p:cNvPr>
          <p:cNvSpPr>
            <a:spLocks noChangeArrowheads="1"/>
          </p:cNvSpPr>
          <p:nvPr userDrawn="1">
            <p:custDataLst>
              <p:tags r:id="rId2"/>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33F722E2-991C-4728-97C9-8D281DB3C594}"/>
              </a:ext>
            </a:extLst>
          </p:cNvPr>
          <p:cNvSpPr txBox="1"/>
          <p:nvPr userDrawn="1">
            <p:custDataLst>
              <p:tags r:id="rId3"/>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8" name="1. On-page tracker">
            <a:extLst>
              <a:ext uri="{FF2B5EF4-FFF2-40B4-BE49-F238E27FC236}">
                <a16:creationId xmlns:a16="http://schemas.microsoft.com/office/drawing/2014/main" id="{86FA29AF-027A-4D55-B276-E2DD256DB988}"/>
              </a:ext>
            </a:extLst>
          </p:cNvPr>
          <p:cNvSpPr>
            <a:spLocks noGrp="1"/>
          </p:cNvSpPr>
          <p:nvPr>
            <p:ph type="body" sz="quarter" idx="17" hasCustomPrompt="1"/>
            <p:custDataLst>
              <p:tags r:id="rId4"/>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9219664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efaul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8EFF8A2-0FB9-4B25-8B8D-492353274983}"/>
              </a:ext>
            </a:extLst>
          </p:cNvPr>
          <p:cNvGraphicFramePr>
            <a:graphicFrameLocks noChangeAspect="1"/>
          </p:cNvGraphicFramePr>
          <p:nvPr userDrawn="1">
            <p:custDataLst>
              <p:tags r:id="rId1"/>
            </p:custDataLst>
            <p:extLst>
              <p:ext uri="{D42A27DB-BD31-4B8C-83A1-F6EECF244321}">
                <p14:modId xmlns:p14="http://schemas.microsoft.com/office/powerpoint/2010/main" val="2779933450"/>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9" imgW="413" imgH="416" progId="TCLayout.ActiveDocument.1">
                  <p:embed/>
                </p:oleObj>
              </mc:Choice>
              <mc:Fallback>
                <p:oleObj name="think-cell Slide" r:id="rId9" imgW="413" imgH="416" progId="TCLayout.ActiveDocument.1">
                  <p:embed/>
                  <p:pic>
                    <p:nvPicPr>
                      <p:cNvPr id="3" name="Object 2" hidden="1">
                        <a:extLst>
                          <a:ext uri="{FF2B5EF4-FFF2-40B4-BE49-F238E27FC236}">
                            <a16:creationId xmlns:a16="http://schemas.microsoft.com/office/drawing/2014/main" id="{D8EFF8A2-0FB9-4B25-8B8D-492353274983}"/>
                          </a:ext>
                        </a:extLst>
                      </p:cNvPr>
                      <p:cNvPicPr/>
                      <p:nvPr/>
                    </p:nvPicPr>
                    <p:blipFill>
                      <a:blip r:embed="rId10"/>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9F741700-5035-4E61-A4AC-1B3C7AE220D5}"/>
              </a:ext>
            </a:extLst>
          </p:cNvPr>
          <p:cNvSpPr/>
          <p:nvPr userDrawn="1">
            <p:custDataLst>
              <p:tags r:id="rId2"/>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15" name="2. Slide Title">
            <a:extLst>
              <a:ext uri="{FF2B5EF4-FFF2-40B4-BE49-F238E27FC236}">
                <a16:creationId xmlns:a16="http://schemas.microsoft.com/office/drawing/2014/main" id="{699FD2C4-82B5-475E-9235-DB128978B618}"/>
              </a:ext>
            </a:extLst>
          </p:cNvPr>
          <p:cNvSpPr>
            <a:spLocks noGrp="1"/>
          </p:cNvSpPr>
          <p:nvPr>
            <p:ph type="title"/>
            <p:custDataLst>
              <p:tags r:id="rId3"/>
            </p:custDataLst>
          </p:nvPr>
        </p:nvSpPr>
        <p:spPr>
          <a:xfrm>
            <a:off x="312039" y="263428"/>
            <a:ext cx="6233922" cy="1056640"/>
          </a:xfrm>
        </p:spPr>
        <p:txBody>
          <a:bodyPr vert="horz"/>
          <a:lstStyle/>
          <a:p>
            <a:r>
              <a:rPr lang="en-US"/>
              <a:t>Click to edit Master title style</a:t>
            </a:r>
            <a:endParaRPr lang="en-US" dirty="0"/>
          </a:p>
        </p:txBody>
      </p:sp>
      <p:sp>
        <p:nvSpPr>
          <p:cNvPr id="9" name="Slide Number">
            <a:extLst>
              <a:ext uri="{FF2B5EF4-FFF2-40B4-BE49-F238E27FC236}">
                <a16:creationId xmlns:a16="http://schemas.microsoft.com/office/drawing/2014/main" id="{66686DBA-90DA-4033-B950-94CBD0D7A425}"/>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8" name="5. Source" hidden="1">
            <a:extLst>
              <a:ext uri="{FF2B5EF4-FFF2-40B4-BE49-F238E27FC236}">
                <a16:creationId xmlns:a16="http://schemas.microsoft.com/office/drawing/2014/main" id="{9238B1D6-2095-4826-AA45-9A4E6F7D1A16}"/>
              </a:ext>
            </a:extLst>
          </p:cNvPr>
          <p:cNvSpPr txBox="1"/>
          <p:nvPr userDrawn="1">
            <p:custDataLst>
              <p:tags r:id="rId5"/>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10" name="1. On-page tracker">
            <a:extLst>
              <a:ext uri="{FF2B5EF4-FFF2-40B4-BE49-F238E27FC236}">
                <a16:creationId xmlns:a16="http://schemas.microsoft.com/office/drawing/2014/main" id="{A8BAFD1A-3C11-49E6-B76E-5166760AF118}"/>
              </a:ext>
            </a:extLst>
          </p:cNvPr>
          <p:cNvSpPr>
            <a:spLocks noGrp="1"/>
          </p:cNvSpPr>
          <p:nvPr>
            <p:ph type="body" sz="quarter" idx="17" hasCustomPrompt="1"/>
            <p:custDataLst>
              <p:tags r:id="rId6"/>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
        <p:nvSpPr>
          <p:cNvPr id="12" name="3. Subtitle">
            <a:extLst>
              <a:ext uri="{FF2B5EF4-FFF2-40B4-BE49-F238E27FC236}">
                <a16:creationId xmlns:a16="http://schemas.microsoft.com/office/drawing/2014/main" id="{1EE9FF4B-7331-4DE1-A594-C0C335ED5BE5}"/>
              </a:ext>
            </a:extLst>
          </p:cNvPr>
          <p:cNvSpPr>
            <a:spLocks noGrp="1"/>
          </p:cNvSpPr>
          <p:nvPr>
            <p:ph type="subTitle" idx="1"/>
            <p:custDataLst>
              <p:tags r:id="rId7"/>
            </p:custDataLst>
          </p:nvPr>
        </p:nvSpPr>
        <p:spPr>
          <a:xfrm>
            <a:off x="312039" y="1305583"/>
            <a:ext cx="6233922" cy="400110"/>
          </a:xfrm>
        </p:spPr>
        <p:txBody>
          <a:bodyPr anchor="ctr" anchorCtr="0"/>
          <a:lstStyle/>
          <a:p>
            <a:r>
              <a:rPr lang="en-US" sz="1300"/>
              <a:t>Click to edit Master subtitle style</a:t>
            </a:r>
            <a:endParaRPr lang="en-US" sz="1300" dirty="0"/>
          </a:p>
        </p:txBody>
      </p:sp>
    </p:spTree>
    <p:extLst>
      <p:ext uri="{BB962C8B-B14F-4D97-AF65-F5344CB8AC3E}">
        <p14:creationId xmlns:p14="http://schemas.microsoft.com/office/powerpoint/2010/main" val="16082243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rast Mid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312039" y="4397298"/>
            <a:ext cx="2849499" cy="1111415"/>
          </a:xfrm>
          <a:prstGeom prst="rect">
            <a:avLst/>
          </a:prstGeom>
        </p:spPr>
        <p:txBody>
          <a:bodyPr rIns="365760" anchor="ctr">
            <a:noAutofit/>
          </a:bodyPr>
          <a:lstStyle>
            <a:lvl1pPr>
              <a:defRPr>
                <a:ln w="6350" cap="flat">
                  <a:noFill/>
                  <a:miter lim="800000"/>
                </a:ln>
              </a:defRPr>
            </a:lvl1pPr>
          </a:lstStyle>
          <a:p>
            <a:r>
              <a:rPr lang="en-US" dirty="0"/>
              <a:t>Click to edit Master title style</a:t>
            </a:r>
          </a:p>
        </p:txBody>
      </p:sp>
      <p:sp>
        <p:nvSpPr>
          <p:cNvPr id="9" name="Slide Number">
            <a:extLst>
              <a:ext uri="{FF2B5EF4-FFF2-40B4-BE49-F238E27FC236}">
                <a16:creationId xmlns:a16="http://schemas.microsoft.com/office/drawing/2014/main" id="{8CFBA6B2-A084-4532-80C0-2629A5553A76}"/>
              </a:ext>
            </a:extLst>
          </p:cNvPr>
          <p:cNvSpPr>
            <a:spLocks noChangeArrowheads="1"/>
          </p:cNvSpPr>
          <p:nvPr userDrawn="1">
            <p:custDataLst>
              <p:tags r:id="rId2"/>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7" name="5. Source" hidden="1">
            <a:extLst>
              <a:ext uri="{FF2B5EF4-FFF2-40B4-BE49-F238E27FC236}">
                <a16:creationId xmlns:a16="http://schemas.microsoft.com/office/drawing/2014/main" id="{677DA9EB-F148-4622-AB71-9F38D348578D}"/>
              </a:ext>
            </a:extLst>
          </p:cNvPr>
          <p:cNvSpPr txBox="1"/>
          <p:nvPr userDrawn="1">
            <p:custDataLst>
              <p:tags r:id="rId3"/>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8" name="1. On-page tracker">
            <a:extLst>
              <a:ext uri="{FF2B5EF4-FFF2-40B4-BE49-F238E27FC236}">
                <a16:creationId xmlns:a16="http://schemas.microsoft.com/office/drawing/2014/main" id="{93728AF3-A71A-4C7A-97DE-605BB9E1802D}"/>
              </a:ext>
            </a:extLst>
          </p:cNvPr>
          <p:cNvSpPr>
            <a:spLocks noGrp="1"/>
          </p:cNvSpPr>
          <p:nvPr>
            <p:ph type="body" sz="quarter" idx="17" hasCustomPrompt="1"/>
            <p:custDataLst>
              <p:tags r:id="rId4"/>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35282945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rast Section">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0A466E0-AD73-4F3A-9B78-5C1BB1238B16}"/>
              </a:ext>
            </a:extLst>
          </p:cNvPr>
          <p:cNvGraphicFramePr>
            <a:graphicFrameLocks noChangeAspect="1"/>
          </p:cNvGraphicFramePr>
          <p:nvPr userDrawn="1">
            <p:custDataLst>
              <p:tags r:id="rId1"/>
            </p:custDataLst>
            <p:extLst>
              <p:ext uri="{D42A27DB-BD31-4B8C-83A1-F6EECF244321}">
                <p14:modId xmlns:p14="http://schemas.microsoft.com/office/powerpoint/2010/main" val="1814298643"/>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8" imgW="473" imgH="476" progId="TCLayout.ActiveDocument.1">
                  <p:embed/>
                </p:oleObj>
              </mc:Choice>
              <mc:Fallback>
                <p:oleObj name="think-cell Slide" r:id="rId8" imgW="473" imgH="476" progId="TCLayout.ActiveDocument.1">
                  <p:embed/>
                  <p:pic>
                    <p:nvPicPr>
                      <p:cNvPr id="3" name="Object 2" hidden="1">
                        <a:extLst>
                          <a:ext uri="{FF2B5EF4-FFF2-40B4-BE49-F238E27FC236}">
                            <a16:creationId xmlns:a16="http://schemas.microsoft.com/office/drawing/2014/main" id="{70A466E0-AD73-4F3A-9B78-5C1BB1238B16}"/>
                          </a:ext>
                        </a:extLst>
                      </p:cNvPr>
                      <p:cNvPicPr/>
                      <p:nvPr/>
                    </p:nvPicPr>
                    <p:blipFill>
                      <a:blip r:embed="rId9"/>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D52DFA4F-F49F-468D-B19A-F0D9ACACF902}"/>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244"/>
              </a:spcBef>
              <a:spcAft>
                <a:spcPts val="244"/>
              </a:spcAft>
            </a:pPr>
            <a:endParaRPr lang="en-US" sz="3575"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2. Slide Title">
            <a:extLst>
              <a:ext uri="{FF2B5EF4-FFF2-40B4-BE49-F238E27FC236}">
                <a16:creationId xmlns:a16="http://schemas.microsoft.com/office/drawing/2014/main" id="{E222DC4C-FD9F-4495-B0EA-3E6F1E35596A}"/>
              </a:ext>
            </a:extLst>
          </p:cNvPr>
          <p:cNvSpPr>
            <a:spLocks noGrp="1"/>
          </p:cNvSpPr>
          <p:nvPr>
            <p:ph type="title"/>
            <p:custDataLst>
              <p:tags r:id="rId3"/>
            </p:custDataLst>
          </p:nvPr>
        </p:nvSpPr>
        <p:spPr>
          <a:xfrm>
            <a:off x="312039" y="6616232"/>
            <a:ext cx="6233922" cy="978045"/>
          </a:xfrm>
        </p:spPr>
        <p:txBody>
          <a:bodyPr anchor="b">
            <a:noAutofit/>
          </a:bodyPr>
          <a:lstStyle>
            <a:lvl1pPr>
              <a:lnSpc>
                <a:spcPct val="93000"/>
              </a:lnSpc>
              <a:defRPr sz="3575"/>
            </a:lvl1pPr>
          </a:lstStyle>
          <a:p>
            <a:r>
              <a:rPr lang="en-US" dirty="0"/>
              <a:t>Click to edit Master title style</a:t>
            </a:r>
          </a:p>
        </p:txBody>
      </p:sp>
      <p:sp>
        <p:nvSpPr>
          <p:cNvPr id="8" name="Slide Number">
            <a:extLst>
              <a:ext uri="{FF2B5EF4-FFF2-40B4-BE49-F238E27FC236}">
                <a16:creationId xmlns:a16="http://schemas.microsoft.com/office/drawing/2014/main" id="{9AC4B822-CA6B-4F05-8715-F74C6D5D34B1}"/>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4376B40D-309A-4442-81B2-638CDEBB2F76}"/>
              </a:ext>
            </a:extLst>
          </p:cNvPr>
          <p:cNvSpPr txBox="1"/>
          <p:nvPr userDrawn="1">
            <p:custDataLst>
              <p:tags r:id="rId5"/>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9" name="1. On-page tracker">
            <a:extLst>
              <a:ext uri="{FF2B5EF4-FFF2-40B4-BE49-F238E27FC236}">
                <a16:creationId xmlns:a16="http://schemas.microsoft.com/office/drawing/2014/main" id="{54D7CBA4-82F6-465D-A903-99498223AB1A}"/>
              </a:ext>
            </a:extLst>
          </p:cNvPr>
          <p:cNvSpPr>
            <a:spLocks noGrp="1"/>
          </p:cNvSpPr>
          <p:nvPr>
            <p:ph type="body" sz="quarter" idx="17" hasCustomPrompt="1"/>
            <p:custDataLst>
              <p:tags r:id="rId6"/>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37750153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rast Quote">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965A42E5-8A95-48CC-91A7-EC09BEF8D283}"/>
              </a:ext>
            </a:extLst>
          </p:cNvPr>
          <p:cNvGraphicFramePr>
            <a:graphicFrameLocks noChangeAspect="1"/>
          </p:cNvGraphicFramePr>
          <p:nvPr userDrawn="1">
            <p:custDataLst>
              <p:tags r:id="rId1"/>
            </p:custDataLst>
            <p:extLst>
              <p:ext uri="{D42A27DB-BD31-4B8C-83A1-F6EECF244321}">
                <p14:modId xmlns:p14="http://schemas.microsoft.com/office/powerpoint/2010/main" val="4181396624"/>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9" imgW="473" imgH="476" progId="TCLayout.ActiveDocument.1">
                  <p:embed/>
                </p:oleObj>
              </mc:Choice>
              <mc:Fallback>
                <p:oleObj name="think-cell Slide" r:id="rId9" imgW="473" imgH="476" progId="TCLayout.ActiveDocument.1">
                  <p:embed/>
                  <p:pic>
                    <p:nvPicPr>
                      <p:cNvPr id="3" name="Object 2" hidden="1">
                        <a:extLst>
                          <a:ext uri="{FF2B5EF4-FFF2-40B4-BE49-F238E27FC236}">
                            <a16:creationId xmlns:a16="http://schemas.microsoft.com/office/drawing/2014/main" id="{965A42E5-8A95-48CC-91A7-EC09BEF8D283}"/>
                          </a:ext>
                        </a:extLst>
                      </p:cNvPr>
                      <p:cNvPicPr/>
                      <p:nvPr/>
                    </p:nvPicPr>
                    <p:blipFill>
                      <a:blip r:embed="rId10"/>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796343A1-B4C8-41A2-9540-F666771DD092}"/>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244"/>
              </a:spcBef>
              <a:spcAft>
                <a:spcPts val="244"/>
              </a:spcAft>
            </a:pPr>
            <a:endParaRPr lang="en-US" sz="2763"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2. Slide Title">
            <a:extLst>
              <a:ext uri="{FF2B5EF4-FFF2-40B4-BE49-F238E27FC236}">
                <a16:creationId xmlns:a16="http://schemas.microsoft.com/office/drawing/2014/main" id="{FB296734-15F7-4BDF-BF7F-AD560B3E09D7}"/>
              </a:ext>
            </a:extLst>
          </p:cNvPr>
          <p:cNvSpPr>
            <a:spLocks noGrp="1"/>
          </p:cNvSpPr>
          <p:nvPr>
            <p:ph type="title" hasCustomPrompt="1"/>
            <p:custDataLst>
              <p:tags r:id="rId3"/>
            </p:custDataLst>
          </p:nvPr>
        </p:nvSpPr>
        <p:spPr>
          <a:xfrm>
            <a:off x="846963" y="5497110"/>
            <a:ext cx="5164074" cy="395429"/>
          </a:xfrm>
          <a:prstGeom prst="rect">
            <a:avLst/>
          </a:prstGeom>
        </p:spPr>
        <p:txBody>
          <a:bodyPr>
            <a:spAutoFit/>
          </a:bodyPr>
          <a:lstStyle>
            <a:lvl1pPr>
              <a:lnSpc>
                <a:spcPct val="93000"/>
              </a:lnSpc>
              <a:defRPr sz="2763"/>
            </a:lvl1pPr>
          </a:lstStyle>
          <a:p>
            <a:r>
              <a:rPr lang="en-US" dirty="0"/>
              <a:t>“Click to add quote</a:t>
            </a:r>
          </a:p>
        </p:txBody>
      </p:sp>
      <p:sp>
        <p:nvSpPr>
          <p:cNvPr id="9" name="3. Subtitle">
            <a:extLst>
              <a:ext uri="{FF2B5EF4-FFF2-40B4-BE49-F238E27FC236}">
                <a16:creationId xmlns:a16="http://schemas.microsoft.com/office/drawing/2014/main" id="{F91EA195-0A6B-4141-BE0A-C29B8632D98B}"/>
              </a:ext>
            </a:extLst>
          </p:cNvPr>
          <p:cNvSpPr>
            <a:spLocks noGrp="1"/>
          </p:cNvSpPr>
          <p:nvPr>
            <p:ph type="subTitle" idx="1" hasCustomPrompt="1"/>
            <p:custDataLst>
              <p:tags r:id="rId4"/>
            </p:custDataLst>
          </p:nvPr>
        </p:nvSpPr>
        <p:spPr>
          <a:xfrm>
            <a:off x="846963" y="6188918"/>
            <a:ext cx="5164074" cy="400110"/>
          </a:xfrm>
        </p:spPr>
        <p:txBody>
          <a:bodyPr wrap="square">
            <a:noAutofit/>
          </a:bodyPr>
          <a:lstStyle>
            <a:lvl1pPr marL="0" indent="0" algn="l">
              <a:buNone/>
              <a:defRPr sz="1300" b="0">
                <a:solidFill>
                  <a:schemeClr val="tx1"/>
                </a:solidFill>
              </a:defRPr>
            </a:lvl1pPr>
            <a:lvl2pPr marL="371460" indent="0" algn="ctr">
              <a:buNone/>
              <a:defRPr sz="1625"/>
            </a:lvl2pPr>
            <a:lvl3pPr marL="742920" indent="0" algn="ctr">
              <a:buNone/>
              <a:defRPr sz="1463"/>
            </a:lvl3pPr>
            <a:lvl4pPr marL="1114380" indent="0" algn="ctr">
              <a:buNone/>
              <a:defRPr sz="1300"/>
            </a:lvl4pPr>
            <a:lvl5pPr marL="1485841" indent="0" algn="ctr">
              <a:buNone/>
              <a:defRPr sz="1300"/>
            </a:lvl5pPr>
            <a:lvl6pPr marL="1857301" indent="0" algn="ctr">
              <a:buNone/>
              <a:defRPr sz="1300"/>
            </a:lvl6pPr>
            <a:lvl7pPr marL="2228761" indent="0" algn="ctr">
              <a:buNone/>
              <a:defRPr sz="1300"/>
            </a:lvl7pPr>
            <a:lvl8pPr marL="2600221" indent="0" algn="ctr">
              <a:buNone/>
              <a:defRPr sz="1300"/>
            </a:lvl8pPr>
            <a:lvl9pPr marL="2971681" indent="0" algn="ctr">
              <a:buNone/>
              <a:defRPr sz="1300"/>
            </a:lvl9pPr>
          </a:lstStyle>
          <a:p>
            <a:r>
              <a:rPr lang="en-US" dirty="0"/>
              <a:t>Click to add quote source</a:t>
            </a:r>
          </a:p>
        </p:txBody>
      </p:sp>
      <p:sp>
        <p:nvSpPr>
          <p:cNvPr id="8" name="Slide Number">
            <a:extLst>
              <a:ext uri="{FF2B5EF4-FFF2-40B4-BE49-F238E27FC236}">
                <a16:creationId xmlns:a16="http://schemas.microsoft.com/office/drawing/2014/main" id="{9A085514-D1F6-4D77-A23F-C5C66C21AB2E}"/>
              </a:ext>
            </a:extLst>
          </p:cNvPr>
          <p:cNvSpPr>
            <a:spLocks noChangeArrowheads="1"/>
          </p:cNvSpPr>
          <p:nvPr userDrawn="1">
            <p:custDataLst>
              <p:tags r:id="rId5"/>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11" name="5. Source" hidden="1">
            <a:extLst>
              <a:ext uri="{FF2B5EF4-FFF2-40B4-BE49-F238E27FC236}">
                <a16:creationId xmlns:a16="http://schemas.microsoft.com/office/drawing/2014/main" id="{C5FBD0AF-1EDD-41EB-9A6E-173435ADFFE5}"/>
              </a:ext>
            </a:extLst>
          </p:cNvPr>
          <p:cNvSpPr txBox="1"/>
          <p:nvPr userDrawn="1">
            <p:custDataLst>
              <p:tags r:id="rId6"/>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13" name="1. On-page tracker">
            <a:extLst>
              <a:ext uri="{FF2B5EF4-FFF2-40B4-BE49-F238E27FC236}">
                <a16:creationId xmlns:a16="http://schemas.microsoft.com/office/drawing/2014/main" id="{F4C99502-105F-4A25-9FB4-3478945E9EF7}"/>
              </a:ext>
            </a:extLst>
          </p:cNvPr>
          <p:cNvSpPr>
            <a:spLocks noGrp="1"/>
          </p:cNvSpPr>
          <p:nvPr>
            <p:ph type="body" sz="quarter" idx="17" hasCustomPrompt="1"/>
            <p:custDataLst>
              <p:tags r:id="rId7"/>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2312678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ontrast 1/4">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3A3BA4A-22A3-4843-892F-E42C155B4288}"/>
              </a:ext>
            </a:extLst>
          </p:cNvPr>
          <p:cNvGraphicFramePr>
            <a:graphicFrameLocks noChangeAspect="1"/>
          </p:cNvGraphicFramePr>
          <p:nvPr userDrawn="1">
            <p:custDataLst>
              <p:tags r:id="rId1"/>
            </p:custDataLst>
            <p:extLst>
              <p:ext uri="{D42A27DB-BD31-4B8C-83A1-F6EECF244321}">
                <p14:modId xmlns:p14="http://schemas.microsoft.com/office/powerpoint/2010/main" val="3329399147"/>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4" imgW="413" imgH="416" progId="TCLayout.ActiveDocument.1">
                  <p:embed/>
                </p:oleObj>
              </mc:Choice>
              <mc:Fallback>
                <p:oleObj name="think-cell Slide" r:id="rId14" imgW="413" imgH="416" progId="TCLayout.ActiveDocument.1">
                  <p:embed/>
                  <p:pic>
                    <p:nvPicPr>
                      <p:cNvPr id="3" name="Object 2" hidden="1">
                        <a:extLst>
                          <a:ext uri="{FF2B5EF4-FFF2-40B4-BE49-F238E27FC236}">
                            <a16:creationId xmlns:a16="http://schemas.microsoft.com/office/drawing/2014/main" id="{C3A3BA4A-22A3-4843-892F-E42C155B4288}"/>
                          </a:ext>
                        </a:extLst>
                      </p:cNvPr>
                      <p:cNvPicPr/>
                      <p:nvPr/>
                    </p:nvPicPr>
                    <p:blipFill>
                      <a:blip r:embed="rId15"/>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5BF2AED7-361B-4221-9AF6-77A108DA0C2B}"/>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Dark">
            <a:extLst>
              <a:ext uri="{FF2B5EF4-FFF2-40B4-BE49-F238E27FC236}">
                <a16:creationId xmlns:a16="http://schemas.microsoft.com/office/drawing/2014/main" id="{3FA229FA-A3E6-464F-8FAE-54175450EBEB}"/>
              </a:ext>
            </a:extLst>
          </p:cNvPr>
          <p:cNvSpPr/>
          <p:nvPr userDrawn="1">
            <p:custDataLst>
              <p:tags r:id="rId3"/>
            </p:custDataLst>
          </p:nvPr>
        </p:nvSpPr>
        <p:spPr bwMode="ltGray">
          <a:xfrm>
            <a:off x="1920240" y="0"/>
            <a:ext cx="4937760" cy="9906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chemeClr val="bg2"/>
              </a:solidFill>
              <a:latin typeface="Arial" panose="020B0604020202020204" pitchFamily="34" charset="0"/>
            </a:endParaRPr>
          </a:p>
        </p:txBody>
      </p:sp>
      <p:sp>
        <p:nvSpPr>
          <p:cNvPr id="17" name="Slide Number">
            <a:extLst>
              <a:ext uri="{FF2B5EF4-FFF2-40B4-BE49-F238E27FC236}">
                <a16:creationId xmlns:a16="http://schemas.microsoft.com/office/drawing/2014/main" id="{ACF9526A-1F1C-4E57-8A8D-21EDBC12066F}"/>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cxnSp>
        <p:nvCxnSpPr>
          <p:cNvPr id="13" name="BottomLineLeft">
            <a:extLst>
              <a:ext uri="{FF2B5EF4-FFF2-40B4-BE49-F238E27FC236}">
                <a16:creationId xmlns:a16="http://schemas.microsoft.com/office/drawing/2014/main" id="{860F551B-05D0-4883-89B6-6CE418F81F78}"/>
              </a:ext>
            </a:extLst>
          </p:cNvPr>
          <p:cNvCxnSpPr/>
          <p:nvPr userDrawn="1">
            <p:custDataLst>
              <p:tags r:id="rId5"/>
            </p:custDataLst>
          </p:nvPr>
        </p:nvCxnSpPr>
        <p:spPr>
          <a:xfrm>
            <a:off x="312040" y="9322111"/>
            <a:ext cx="1414463"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4" name="BottomLineRight">
            <a:extLst>
              <a:ext uri="{FF2B5EF4-FFF2-40B4-BE49-F238E27FC236}">
                <a16:creationId xmlns:a16="http://schemas.microsoft.com/office/drawing/2014/main" id="{C2A81BD2-BB6D-46F4-A26E-5D243E24DDD3}"/>
              </a:ext>
            </a:extLst>
          </p:cNvPr>
          <p:cNvCxnSpPr/>
          <p:nvPr userDrawn="1">
            <p:custDataLst>
              <p:tags r:id="rId6"/>
            </p:custDataLst>
          </p:nvPr>
        </p:nvCxnSpPr>
        <p:spPr>
          <a:xfrm>
            <a:off x="2090115" y="9322111"/>
            <a:ext cx="4454271"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7"/>
            </p:custDataLst>
          </p:nvPr>
        </p:nvCxnSpPr>
        <p:spPr>
          <a:xfrm>
            <a:off x="2090115" y="1707198"/>
            <a:ext cx="4454271"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8"/>
            </p:custDataLst>
          </p:nvPr>
        </p:nvCxnSpPr>
        <p:spPr>
          <a:xfrm>
            <a:off x="312040" y="1707198"/>
            <a:ext cx="1414463"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2. Slide Title">
            <a:extLst>
              <a:ext uri="{FF2B5EF4-FFF2-40B4-BE49-F238E27FC236}">
                <a16:creationId xmlns:a16="http://schemas.microsoft.com/office/drawing/2014/main" id="{7C125983-42A9-42F7-AA00-F56CD87B285E}"/>
              </a:ext>
            </a:extLst>
          </p:cNvPr>
          <p:cNvSpPr>
            <a:spLocks noGrp="1"/>
          </p:cNvSpPr>
          <p:nvPr>
            <p:ph type="title"/>
            <p:custDataLst>
              <p:tags r:id="rId9"/>
            </p:custDataLst>
          </p:nvPr>
        </p:nvSpPr>
        <p:spPr>
          <a:xfrm>
            <a:off x="312040" y="3964098"/>
            <a:ext cx="1414463" cy="1111415"/>
          </a:xfrm>
        </p:spPr>
        <p:txBody>
          <a:bodyPr anchor="b">
            <a:noAutofit/>
          </a:bodyPr>
          <a:lstStyle>
            <a:lvl1pPr>
              <a:defRPr>
                <a:solidFill>
                  <a:schemeClr val="bg2"/>
                </a:solidFill>
              </a:defRPr>
            </a:lvl1pPr>
          </a:lstStyle>
          <a:p>
            <a:r>
              <a:rPr lang="en-US" dirty="0"/>
              <a:t>Click to edit Master title</a:t>
            </a:r>
          </a:p>
        </p:txBody>
      </p:sp>
      <p:sp>
        <p:nvSpPr>
          <p:cNvPr id="20" name="3. Subtitle">
            <a:extLst>
              <a:ext uri="{FF2B5EF4-FFF2-40B4-BE49-F238E27FC236}">
                <a16:creationId xmlns:a16="http://schemas.microsoft.com/office/drawing/2014/main" id="{9D41FF9F-DFB7-4DFF-B338-08A2CA649393}"/>
              </a:ext>
            </a:extLst>
          </p:cNvPr>
          <p:cNvSpPr>
            <a:spLocks noGrp="1"/>
          </p:cNvSpPr>
          <p:nvPr>
            <p:ph type="subTitle" idx="1"/>
            <p:custDataLst>
              <p:tags r:id="rId10"/>
            </p:custDataLst>
          </p:nvPr>
        </p:nvSpPr>
        <p:spPr>
          <a:xfrm>
            <a:off x="312040" y="5286162"/>
            <a:ext cx="1414463" cy="400110"/>
          </a:xfrm>
        </p:spPr>
        <p:txBody>
          <a:bodyPr wrap="square">
            <a:spAutoFit/>
          </a:bodyPr>
          <a:lstStyle>
            <a:lvl1pPr marL="0" indent="0" algn="l">
              <a:buNone/>
              <a:defRPr sz="1300" b="0">
                <a:solidFill>
                  <a:schemeClr val="bg2"/>
                </a:solidFill>
              </a:defRPr>
            </a:lvl1pPr>
            <a:lvl2pPr marL="371443" indent="0" algn="ctr">
              <a:buNone/>
              <a:defRPr sz="1625"/>
            </a:lvl2pPr>
            <a:lvl3pPr marL="742883" indent="0" algn="ctr">
              <a:buNone/>
              <a:defRPr sz="1463"/>
            </a:lvl3pPr>
            <a:lvl4pPr marL="1114325" indent="0" algn="ctr">
              <a:buNone/>
              <a:defRPr sz="1300"/>
            </a:lvl4pPr>
            <a:lvl5pPr marL="1485767" indent="0" algn="ctr">
              <a:buNone/>
              <a:defRPr sz="1300"/>
            </a:lvl5pPr>
            <a:lvl6pPr marL="1857208" indent="0" algn="ctr">
              <a:buNone/>
              <a:defRPr sz="1300"/>
            </a:lvl6pPr>
            <a:lvl7pPr marL="2228649" indent="0" algn="ctr">
              <a:buNone/>
              <a:defRPr sz="1300"/>
            </a:lvl7pPr>
            <a:lvl8pPr marL="2600091" indent="0" algn="ctr">
              <a:buNone/>
              <a:defRPr sz="1300"/>
            </a:lvl8pPr>
            <a:lvl9pPr marL="2971534" indent="0" algn="ctr">
              <a:buNone/>
              <a:defRPr sz="1300"/>
            </a:lvl9pPr>
          </a:lstStyle>
          <a:p>
            <a:r>
              <a:rPr lang="en-US" dirty="0"/>
              <a:t>Click to edit Master subtitle style</a:t>
            </a:r>
          </a:p>
        </p:txBody>
      </p:sp>
      <p:sp>
        <p:nvSpPr>
          <p:cNvPr id="21" name="5. Source" hidden="1">
            <a:extLst>
              <a:ext uri="{FF2B5EF4-FFF2-40B4-BE49-F238E27FC236}">
                <a16:creationId xmlns:a16="http://schemas.microsoft.com/office/drawing/2014/main" id="{064AC035-5239-45FF-8383-33CBCD30D33E}"/>
              </a:ext>
            </a:extLst>
          </p:cNvPr>
          <p:cNvSpPr txBox="1"/>
          <p:nvPr userDrawn="1">
            <p:custDataLst>
              <p:tags r:id="rId11"/>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solidFill>
                  <a:schemeClr val="bg2"/>
                </a:solidFill>
              </a:rPr>
              <a:t>Source: …</a:t>
            </a:r>
          </a:p>
        </p:txBody>
      </p:sp>
      <p:sp>
        <p:nvSpPr>
          <p:cNvPr id="15" name="1. On-page tracker">
            <a:extLst>
              <a:ext uri="{FF2B5EF4-FFF2-40B4-BE49-F238E27FC236}">
                <a16:creationId xmlns:a16="http://schemas.microsoft.com/office/drawing/2014/main" id="{3DF66089-C2CC-4E6A-A7ED-0B333FCF2C47}"/>
              </a:ext>
            </a:extLst>
          </p:cNvPr>
          <p:cNvSpPr>
            <a:spLocks noGrp="1"/>
          </p:cNvSpPr>
          <p:nvPr>
            <p:ph type="body" sz="quarter" idx="17" hasCustomPrompt="1"/>
            <p:custDataLst>
              <p:tags r:id="rId12"/>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19438077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ontrast 1/3">
    <p:bg>
      <p:bgPr>
        <a:solidFill>
          <a:schemeClr val="tx1"/>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6AD2A36-39D2-411F-97A0-A924098965AA}"/>
              </a:ext>
            </a:extLst>
          </p:cNvPr>
          <p:cNvGraphicFramePr>
            <a:graphicFrameLocks noChangeAspect="1"/>
          </p:cNvGraphicFramePr>
          <p:nvPr userDrawn="1">
            <p:custDataLst>
              <p:tags r:id="rId1"/>
            </p:custDataLst>
            <p:extLst>
              <p:ext uri="{D42A27DB-BD31-4B8C-83A1-F6EECF244321}">
                <p14:modId xmlns:p14="http://schemas.microsoft.com/office/powerpoint/2010/main" val="139207846"/>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4" imgW="413" imgH="416" progId="TCLayout.ActiveDocument.1">
                  <p:embed/>
                </p:oleObj>
              </mc:Choice>
              <mc:Fallback>
                <p:oleObj name="think-cell Slide" r:id="rId14" imgW="413" imgH="416" progId="TCLayout.ActiveDocument.1">
                  <p:embed/>
                  <p:pic>
                    <p:nvPicPr>
                      <p:cNvPr id="4" name="Object 3" hidden="1">
                        <a:extLst>
                          <a:ext uri="{FF2B5EF4-FFF2-40B4-BE49-F238E27FC236}">
                            <a16:creationId xmlns:a16="http://schemas.microsoft.com/office/drawing/2014/main" id="{D6AD2A36-39D2-411F-97A0-A924098965AA}"/>
                          </a:ext>
                        </a:extLst>
                      </p:cNvPr>
                      <p:cNvPicPr/>
                      <p:nvPr/>
                    </p:nvPicPr>
                    <p:blipFill>
                      <a:blip r:embed="rId15"/>
                      <a:stretch>
                        <a:fillRect/>
                      </a:stretch>
                    </p:blipFill>
                    <p:spPr>
                      <a:xfrm>
                        <a:off x="894" y="2297"/>
                        <a:ext cx="893" cy="2294"/>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E67A342-8C8E-4A76-A2F2-1541645630AD}"/>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Dark">
            <a:extLst>
              <a:ext uri="{FF2B5EF4-FFF2-40B4-BE49-F238E27FC236}">
                <a16:creationId xmlns:a16="http://schemas.microsoft.com/office/drawing/2014/main" id="{3FA229FA-A3E6-464F-8FAE-54175450EBEB}"/>
              </a:ext>
            </a:extLst>
          </p:cNvPr>
          <p:cNvSpPr/>
          <p:nvPr userDrawn="1">
            <p:custDataLst>
              <p:tags r:id="rId3"/>
            </p:custDataLst>
          </p:nvPr>
        </p:nvSpPr>
        <p:spPr bwMode="ltGray">
          <a:xfrm>
            <a:off x="2455164" y="0"/>
            <a:ext cx="4402836" cy="9906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chemeClr val="bg2"/>
              </a:solidFill>
              <a:latin typeface="Arial" panose="020B0604020202020204" pitchFamily="34" charset="0"/>
            </a:endParaRPr>
          </a:p>
        </p:txBody>
      </p:sp>
      <p:sp>
        <p:nvSpPr>
          <p:cNvPr id="17" name="Slide Number">
            <a:extLst>
              <a:ext uri="{FF2B5EF4-FFF2-40B4-BE49-F238E27FC236}">
                <a16:creationId xmlns:a16="http://schemas.microsoft.com/office/drawing/2014/main" id="{36B65DC7-979F-4AB7-9872-8CF5F2DCB753}"/>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C2A81BD2-BB6D-46F4-A26E-5D243E24DDD3}"/>
              </a:ext>
            </a:extLst>
          </p:cNvPr>
          <p:cNvCxnSpPr/>
          <p:nvPr userDrawn="1">
            <p:custDataLst>
              <p:tags r:id="rId5"/>
            </p:custDataLst>
          </p:nvPr>
        </p:nvCxnSpPr>
        <p:spPr>
          <a:xfrm>
            <a:off x="2627561" y="9322111"/>
            <a:ext cx="391934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860F551B-05D0-4883-89B6-6CE418F81F78}"/>
              </a:ext>
            </a:extLst>
          </p:cNvPr>
          <p:cNvCxnSpPr/>
          <p:nvPr userDrawn="1">
            <p:custDataLst>
              <p:tags r:id="rId6"/>
            </p:custDataLst>
          </p:nvPr>
        </p:nvCxnSpPr>
        <p:spPr>
          <a:xfrm>
            <a:off x="312040" y="9322111"/>
            <a:ext cx="1949387"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7"/>
            </p:custDataLst>
          </p:nvPr>
        </p:nvCxnSpPr>
        <p:spPr>
          <a:xfrm>
            <a:off x="2627561" y="1707198"/>
            <a:ext cx="391934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8"/>
            </p:custDataLst>
          </p:nvPr>
        </p:nvCxnSpPr>
        <p:spPr>
          <a:xfrm>
            <a:off x="312040" y="1707198"/>
            <a:ext cx="1949387"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0" name="2. Slide Title">
            <a:extLst>
              <a:ext uri="{FF2B5EF4-FFF2-40B4-BE49-F238E27FC236}">
                <a16:creationId xmlns:a16="http://schemas.microsoft.com/office/drawing/2014/main" id="{F2EA5A09-84EC-4368-8C76-0BEA141A4333}"/>
              </a:ext>
            </a:extLst>
          </p:cNvPr>
          <p:cNvSpPr>
            <a:spLocks noGrp="1"/>
          </p:cNvSpPr>
          <p:nvPr>
            <p:ph type="title"/>
            <p:custDataLst>
              <p:tags r:id="rId9"/>
            </p:custDataLst>
          </p:nvPr>
        </p:nvSpPr>
        <p:spPr>
          <a:xfrm>
            <a:off x="312040" y="3964098"/>
            <a:ext cx="1949387" cy="1111415"/>
          </a:xfrm>
          <a:prstGeom prst="rect">
            <a:avLst/>
          </a:prstGeom>
        </p:spPr>
        <p:txBody>
          <a:bodyPr wrap="square" anchor="b">
            <a:noAutofit/>
          </a:bodyPr>
          <a:lstStyle>
            <a:lvl1pPr algn="l">
              <a:defRPr>
                <a:solidFill>
                  <a:schemeClr val="bg2"/>
                </a:solidFill>
              </a:defRPr>
            </a:lvl1pPr>
          </a:lstStyle>
          <a:p>
            <a:r>
              <a:rPr lang="en-US" dirty="0"/>
              <a:t>Click to edit Master title style</a:t>
            </a:r>
          </a:p>
        </p:txBody>
      </p:sp>
      <p:sp>
        <p:nvSpPr>
          <p:cNvPr id="21" name="3. Subtitle">
            <a:extLst>
              <a:ext uri="{FF2B5EF4-FFF2-40B4-BE49-F238E27FC236}">
                <a16:creationId xmlns:a16="http://schemas.microsoft.com/office/drawing/2014/main" id="{4BAE0A91-D3D3-4C9A-9F81-3C13D960A341}"/>
              </a:ext>
            </a:extLst>
          </p:cNvPr>
          <p:cNvSpPr>
            <a:spLocks noGrp="1"/>
          </p:cNvSpPr>
          <p:nvPr>
            <p:ph type="subTitle" idx="1"/>
            <p:custDataLst>
              <p:tags r:id="rId10"/>
            </p:custDataLst>
          </p:nvPr>
        </p:nvSpPr>
        <p:spPr>
          <a:xfrm>
            <a:off x="312039" y="5286157"/>
            <a:ext cx="1949387" cy="400110"/>
          </a:xfrm>
        </p:spPr>
        <p:txBody>
          <a:bodyPr wrap="square">
            <a:spAutoFit/>
          </a:bodyPr>
          <a:lstStyle>
            <a:lvl1pPr marL="0" indent="0" algn="l">
              <a:buNone/>
              <a:defRPr sz="1300" b="0">
                <a:solidFill>
                  <a:schemeClr val="bg2"/>
                </a:solidFill>
              </a:defRPr>
            </a:lvl1pPr>
            <a:lvl2pPr marL="371443" indent="0" algn="ctr">
              <a:buNone/>
              <a:defRPr sz="1625"/>
            </a:lvl2pPr>
            <a:lvl3pPr marL="742883" indent="0" algn="ctr">
              <a:buNone/>
              <a:defRPr sz="1463"/>
            </a:lvl3pPr>
            <a:lvl4pPr marL="1114325" indent="0" algn="ctr">
              <a:buNone/>
              <a:defRPr sz="1300"/>
            </a:lvl4pPr>
            <a:lvl5pPr marL="1485767" indent="0" algn="ctr">
              <a:buNone/>
              <a:defRPr sz="1300"/>
            </a:lvl5pPr>
            <a:lvl6pPr marL="1857208" indent="0" algn="ctr">
              <a:buNone/>
              <a:defRPr sz="1300"/>
            </a:lvl6pPr>
            <a:lvl7pPr marL="2228649" indent="0" algn="ctr">
              <a:buNone/>
              <a:defRPr sz="1300"/>
            </a:lvl7pPr>
            <a:lvl8pPr marL="2600091" indent="0" algn="ctr">
              <a:buNone/>
              <a:defRPr sz="1300"/>
            </a:lvl8pPr>
            <a:lvl9pPr marL="2971534" indent="0" algn="ctr">
              <a:buNone/>
              <a:defRPr sz="1300"/>
            </a:lvl9pPr>
          </a:lstStyle>
          <a:p>
            <a:r>
              <a:rPr lang="en-US" dirty="0"/>
              <a:t>Click to edit Master subtitle style</a:t>
            </a:r>
          </a:p>
        </p:txBody>
      </p:sp>
      <p:sp>
        <p:nvSpPr>
          <p:cNvPr id="15" name="5. Source" hidden="1">
            <a:extLst>
              <a:ext uri="{FF2B5EF4-FFF2-40B4-BE49-F238E27FC236}">
                <a16:creationId xmlns:a16="http://schemas.microsoft.com/office/drawing/2014/main" id="{6BA86AD8-0ECF-4EA8-B346-D8EA2716E80C}"/>
              </a:ext>
            </a:extLst>
          </p:cNvPr>
          <p:cNvSpPr txBox="1"/>
          <p:nvPr userDrawn="1">
            <p:custDataLst>
              <p:tags r:id="rId11"/>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solidFill>
                  <a:schemeClr val="bg2"/>
                </a:solidFill>
              </a:rPr>
              <a:t>Source: …</a:t>
            </a:r>
          </a:p>
        </p:txBody>
      </p:sp>
      <p:sp>
        <p:nvSpPr>
          <p:cNvPr id="19" name="1. On-page tracker">
            <a:extLst>
              <a:ext uri="{FF2B5EF4-FFF2-40B4-BE49-F238E27FC236}">
                <a16:creationId xmlns:a16="http://schemas.microsoft.com/office/drawing/2014/main" id="{EDC5E9D8-BFBA-409D-B6E5-65A580E73B61}"/>
              </a:ext>
            </a:extLst>
          </p:cNvPr>
          <p:cNvSpPr>
            <a:spLocks noGrp="1"/>
          </p:cNvSpPr>
          <p:nvPr>
            <p:ph type="body" sz="quarter" idx="17" hasCustomPrompt="1"/>
            <p:custDataLst>
              <p:tags r:id="rId12"/>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31287880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Contrast 1/2">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65793B5E-3475-4FCD-8164-7A168B5C1B4B}"/>
              </a:ext>
            </a:extLst>
          </p:cNvPr>
          <p:cNvGraphicFramePr>
            <a:graphicFrameLocks noChangeAspect="1"/>
          </p:cNvGraphicFramePr>
          <p:nvPr userDrawn="1">
            <p:custDataLst>
              <p:tags r:id="rId1"/>
            </p:custDataLst>
            <p:extLst>
              <p:ext uri="{D42A27DB-BD31-4B8C-83A1-F6EECF244321}">
                <p14:modId xmlns:p14="http://schemas.microsoft.com/office/powerpoint/2010/main" val="1773227170"/>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4" imgW="473" imgH="473" progId="TCLayout.ActiveDocument.1">
                  <p:embed/>
                </p:oleObj>
              </mc:Choice>
              <mc:Fallback>
                <p:oleObj name="think-cell Slide" r:id="rId14" imgW="473" imgH="473" progId="TCLayout.ActiveDocument.1">
                  <p:embed/>
                  <p:pic>
                    <p:nvPicPr>
                      <p:cNvPr id="3" name="Object 2" hidden="1">
                        <a:extLst>
                          <a:ext uri="{FF2B5EF4-FFF2-40B4-BE49-F238E27FC236}">
                            <a16:creationId xmlns:a16="http://schemas.microsoft.com/office/drawing/2014/main" id="{65793B5E-3475-4FCD-8164-7A168B5C1B4B}"/>
                          </a:ext>
                        </a:extLst>
                      </p:cNvPr>
                      <p:cNvPicPr/>
                      <p:nvPr/>
                    </p:nvPicPr>
                    <p:blipFill>
                      <a:blip r:embed="rId15"/>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1D89D8F9-1075-4B52-8375-8D4A2673D845}"/>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244"/>
              </a:spcBef>
              <a:spcAft>
                <a:spcPts val="244"/>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3"/>
            </p:custDataLst>
          </p:nvPr>
        </p:nvSpPr>
        <p:spPr bwMode="ltGray">
          <a:xfrm>
            <a:off x="3427285" y="0"/>
            <a:ext cx="3430715" cy="9906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rgbClr val="F0F0F0"/>
              </a:solidFill>
              <a:latin typeface="Arial" panose="020B0604020202020204" pitchFamily="34" charset="0"/>
            </a:endParaRP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A030B95D-1D90-4A27-8714-CFE7C7DB7020}"/>
              </a:ext>
            </a:extLst>
          </p:cNvPr>
          <p:cNvCxnSpPr/>
          <p:nvPr userDrawn="1">
            <p:custDataLst>
              <p:tags r:id="rId5"/>
            </p:custDataLst>
          </p:nvPr>
        </p:nvCxnSpPr>
        <p:spPr>
          <a:xfrm>
            <a:off x="3697409" y="9322111"/>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546D990A-A0D7-434B-9320-6311D017DAA2}"/>
              </a:ext>
            </a:extLst>
          </p:cNvPr>
          <p:cNvCxnSpPr/>
          <p:nvPr userDrawn="1">
            <p:custDataLst>
              <p:tags r:id="rId6"/>
            </p:custDataLst>
          </p:nvPr>
        </p:nvCxnSpPr>
        <p:spPr>
          <a:xfrm>
            <a:off x="312039" y="9322111"/>
            <a:ext cx="2849499"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5" name="TopLineRight">
            <a:extLst>
              <a:ext uri="{FF2B5EF4-FFF2-40B4-BE49-F238E27FC236}">
                <a16:creationId xmlns:a16="http://schemas.microsoft.com/office/drawing/2014/main" id="{9388C4F9-67A3-422B-89FF-FAD8454A2F57}"/>
              </a:ext>
            </a:extLst>
          </p:cNvPr>
          <p:cNvCxnSpPr/>
          <p:nvPr userDrawn="1">
            <p:custDataLst>
              <p:tags r:id="rId7"/>
            </p:custDataLst>
          </p:nvPr>
        </p:nvCxnSpPr>
        <p:spPr>
          <a:xfrm>
            <a:off x="3697409" y="1707198"/>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3" name="TopLineLeft">
            <a:extLst>
              <a:ext uri="{FF2B5EF4-FFF2-40B4-BE49-F238E27FC236}">
                <a16:creationId xmlns:a16="http://schemas.microsoft.com/office/drawing/2014/main" id="{1C0D7255-5C21-4254-B3DE-6D296E69C5F2}"/>
              </a:ext>
            </a:extLst>
          </p:cNvPr>
          <p:cNvCxnSpPr/>
          <p:nvPr userDrawn="1">
            <p:custDataLst>
              <p:tags r:id="rId8"/>
            </p:custDataLst>
          </p:nvPr>
        </p:nvCxnSpPr>
        <p:spPr>
          <a:xfrm>
            <a:off x="312039" y="1707198"/>
            <a:ext cx="2849499"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5. Source" hidden="1">
            <a:extLst>
              <a:ext uri="{FF2B5EF4-FFF2-40B4-BE49-F238E27FC236}">
                <a16:creationId xmlns:a16="http://schemas.microsoft.com/office/drawing/2014/main" id="{4F4B7457-0497-46CF-9E9B-69EB8E74CC15}"/>
              </a:ext>
            </a:extLst>
          </p:cNvPr>
          <p:cNvSpPr txBox="1"/>
          <p:nvPr userDrawn="1">
            <p:custDataLst>
              <p:tags r:id="rId9"/>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solidFill>
                  <a:schemeClr val="bg2"/>
                </a:solidFill>
              </a:rPr>
              <a:t>Source: …</a:t>
            </a:r>
          </a:p>
        </p:txBody>
      </p:sp>
      <p:sp>
        <p:nvSpPr>
          <p:cNvPr id="21" name="2. Slide Title">
            <a:extLst>
              <a:ext uri="{FF2B5EF4-FFF2-40B4-BE49-F238E27FC236}">
                <a16:creationId xmlns:a16="http://schemas.microsoft.com/office/drawing/2014/main" id="{DF67D7DC-1A5A-4301-93C0-59BCC9FE6A85}"/>
              </a:ext>
            </a:extLst>
          </p:cNvPr>
          <p:cNvSpPr>
            <a:spLocks noGrp="1"/>
          </p:cNvSpPr>
          <p:nvPr>
            <p:ph type="title"/>
            <p:custDataLst>
              <p:tags r:id="rId10"/>
            </p:custDataLst>
          </p:nvPr>
        </p:nvSpPr>
        <p:spPr>
          <a:xfrm>
            <a:off x="312039" y="263428"/>
            <a:ext cx="2849499" cy="1056640"/>
          </a:xfrm>
        </p:spPr>
        <p:txBody>
          <a:bodyPr/>
          <a:lstStyle>
            <a:lvl1pPr>
              <a:defRPr>
                <a:solidFill>
                  <a:schemeClr val="tx2"/>
                </a:solidFill>
              </a:defRPr>
            </a:lvl1pPr>
          </a:lstStyle>
          <a:p>
            <a:r>
              <a:rPr lang="en-US" dirty="0"/>
              <a:t>Click to edit Master title style</a:t>
            </a:r>
          </a:p>
        </p:txBody>
      </p:sp>
      <p:sp>
        <p:nvSpPr>
          <p:cNvPr id="23" name="3. Subtitle">
            <a:extLst>
              <a:ext uri="{FF2B5EF4-FFF2-40B4-BE49-F238E27FC236}">
                <a16:creationId xmlns:a16="http://schemas.microsoft.com/office/drawing/2014/main" id="{08590DB3-FFB4-489D-B120-ADFDC12014DE}"/>
              </a:ext>
            </a:extLst>
          </p:cNvPr>
          <p:cNvSpPr>
            <a:spLocks noGrp="1"/>
          </p:cNvSpPr>
          <p:nvPr>
            <p:ph type="subTitle" idx="1"/>
            <p:custDataLst>
              <p:tags r:id="rId11"/>
            </p:custDataLst>
          </p:nvPr>
        </p:nvSpPr>
        <p:spPr>
          <a:xfrm>
            <a:off x="312039" y="1305583"/>
            <a:ext cx="2849499" cy="400110"/>
          </a:xfrm>
        </p:spPr>
        <p:txBody>
          <a:bodyPr anchor="ctr" anchorCtr="0"/>
          <a:lstStyle>
            <a:lvl1pPr>
              <a:defRPr>
                <a:solidFill>
                  <a:schemeClr val="tx2"/>
                </a:solidFill>
              </a:defRPr>
            </a:lvl1pPr>
          </a:lstStyle>
          <a:p>
            <a:r>
              <a:rPr lang="en-US" sz="1300" dirty="0"/>
              <a:t>Click to edit Master subtitle style</a:t>
            </a:r>
          </a:p>
        </p:txBody>
      </p:sp>
      <p:sp>
        <p:nvSpPr>
          <p:cNvPr id="24" name="1. On-page tracker">
            <a:extLst>
              <a:ext uri="{FF2B5EF4-FFF2-40B4-BE49-F238E27FC236}">
                <a16:creationId xmlns:a16="http://schemas.microsoft.com/office/drawing/2014/main" id="{CC3A7643-6C17-4DEC-88AD-F79B0F2E7A18}"/>
              </a:ext>
            </a:extLst>
          </p:cNvPr>
          <p:cNvSpPr>
            <a:spLocks noGrp="1"/>
          </p:cNvSpPr>
          <p:nvPr>
            <p:ph type="body" sz="quarter" idx="17" hasCustomPrompt="1"/>
            <p:custDataLst>
              <p:tags r:id="rId12"/>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12247193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ontrast 2/3">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CB55F70-6D9A-415C-82BE-CBDB3A3541E6}"/>
              </a:ext>
            </a:extLst>
          </p:cNvPr>
          <p:cNvGraphicFramePr>
            <a:graphicFrameLocks noChangeAspect="1"/>
          </p:cNvGraphicFramePr>
          <p:nvPr userDrawn="1">
            <p:custDataLst>
              <p:tags r:id="rId1"/>
            </p:custDataLst>
            <p:extLst>
              <p:ext uri="{D42A27DB-BD31-4B8C-83A1-F6EECF244321}">
                <p14:modId xmlns:p14="http://schemas.microsoft.com/office/powerpoint/2010/main" val="4053886047"/>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4" imgW="413" imgH="416" progId="TCLayout.ActiveDocument.1">
                  <p:embed/>
                </p:oleObj>
              </mc:Choice>
              <mc:Fallback>
                <p:oleObj name="think-cell Slide" r:id="rId14" imgW="413" imgH="416" progId="TCLayout.ActiveDocument.1">
                  <p:embed/>
                  <p:pic>
                    <p:nvPicPr>
                      <p:cNvPr id="3" name="Object 2" hidden="1">
                        <a:extLst>
                          <a:ext uri="{FF2B5EF4-FFF2-40B4-BE49-F238E27FC236}">
                            <a16:creationId xmlns:a16="http://schemas.microsoft.com/office/drawing/2014/main" id="{FCB55F70-6D9A-415C-82BE-CBDB3A3541E6}"/>
                          </a:ext>
                        </a:extLst>
                      </p:cNvPr>
                      <p:cNvPicPr/>
                      <p:nvPr/>
                    </p:nvPicPr>
                    <p:blipFill>
                      <a:blip r:embed="rId15"/>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07F893DE-55B2-4BF3-87B6-545011BEFD97}"/>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3"/>
            </p:custDataLst>
          </p:nvPr>
        </p:nvSpPr>
        <p:spPr bwMode="ltGray">
          <a:xfrm>
            <a:off x="4404550" y="0"/>
            <a:ext cx="2453450" cy="9906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rgbClr val="F0F0F0"/>
              </a:solidFill>
              <a:latin typeface="Arial" panose="020B0604020202020204" pitchFamily="34" charset="0"/>
            </a:endParaRP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cxnSp>
        <p:nvCxnSpPr>
          <p:cNvPr id="12" name="BottomLineRight">
            <a:extLst>
              <a:ext uri="{FF2B5EF4-FFF2-40B4-BE49-F238E27FC236}">
                <a16:creationId xmlns:a16="http://schemas.microsoft.com/office/drawing/2014/main" id="{6425396B-5490-4E4D-8EA4-E4AB4F98BF62}"/>
              </a:ext>
            </a:extLst>
          </p:cNvPr>
          <p:cNvCxnSpPr/>
          <p:nvPr userDrawn="1">
            <p:custDataLst>
              <p:tags r:id="rId5"/>
            </p:custDataLst>
          </p:nvPr>
        </p:nvCxnSpPr>
        <p:spPr bwMode="black">
          <a:xfrm>
            <a:off x="4597522" y="9322111"/>
            <a:ext cx="194938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BottomLineLeft">
            <a:extLst>
              <a:ext uri="{FF2B5EF4-FFF2-40B4-BE49-F238E27FC236}">
                <a16:creationId xmlns:a16="http://schemas.microsoft.com/office/drawing/2014/main" id="{570396F1-4249-402C-975E-F70778173C25}"/>
              </a:ext>
            </a:extLst>
          </p:cNvPr>
          <p:cNvCxnSpPr/>
          <p:nvPr userDrawn="1">
            <p:custDataLst>
              <p:tags r:id="rId6"/>
            </p:custDataLst>
          </p:nvPr>
        </p:nvCxnSpPr>
        <p:spPr>
          <a:xfrm>
            <a:off x="312039" y="9322111"/>
            <a:ext cx="3919347"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Right">
            <a:extLst>
              <a:ext uri="{FF2B5EF4-FFF2-40B4-BE49-F238E27FC236}">
                <a16:creationId xmlns:a16="http://schemas.microsoft.com/office/drawing/2014/main" id="{C5BD98EE-C09E-457E-A028-EBE485145AA3}"/>
              </a:ext>
            </a:extLst>
          </p:cNvPr>
          <p:cNvCxnSpPr/>
          <p:nvPr userDrawn="1">
            <p:custDataLst>
              <p:tags r:id="rId7"/>
            </p:custDataLst>
          </p:nvPr>
        </p:nvCxnSpPr>
        <p:spPr>
          <a:xfrm>
            <a:off x="4597522" y="1707198"/>
            <a:ext cx="194938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 name="TopLineLeft">
            <a:extLst>
              <a:ext uri="{FF2B5EF4-FFF2-40B4-BE49-F238E27FC236}">
                <a16:creationId xmlns:a16="http://schemas.microsoft.com/office/drawing/2014/main" id="{47D3FB95-30DE-4983-B5AE-01B80542C0DD}"/>
              </a:ext>
            </a:extLst>
          </p:cNvPr>
          <p:cNvCxnSpPr/>
          <p:nvPr userDrawn="1">
            <p:custDataLst>
              <p:tags r:id="rId8"/>
            </p:custDataLst>
          </p:nvPr>
        </p:nvCxnSpPr>
        <p:spPr>
          <a:xfrm>
            <a:off x="312039" y="1707198"/>
            <a:ext cx="3919347"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8" name="5. Source" hidden="1">
            <a:extLst>
              <a:ext uri="{FF2B5EF4-FFF2-40B4-BE49-F238E27FC236}">
                <a16:creationId xmlns:a16="http://schemas.microsoft.com/office/drawing/2014/main" id="{143701BF-655B-4E75-9AF7-14445CDB19BD}"/>
              </a:ext>
            </a:extLst>
          </p:cNvPr>
          <p:cNvSpPr txBox="1"/>
          <p:nvPr userDrawn="1">
            <p:custDataLst>
              <p:tags r:id="rId9"/>
            </p:custDataLst>
          </p:nvPr>
        </p:nvSpPr>
        <p:spPr>
          <a:xfrm>
            <a:off x="312038" y="9391311"/>
            <a:ext cx="3919348"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solidFill>
                  <a:schemeClr val="bg2"/>
                </a:solidFill>
              </a:rPr>
              <a:t>Source: …</a:t>
            </a:r>
          </a:p>
        </p:txBody>
      </p:sp>
      <p:sp>
        <p:nvSpPr>
          <p:cNvPr id="21" name="2. Slide Title">
            <a:extLst>
              <a:ext uri="{FF2B5EF4-FFF2-40B4-BE49-F238E27FC236}">
                <a16:creationId xmlns:a16="http://schemas.microsoft.com/office/drawing/2014/main" id="{4A5E485D-7560-4AEC-8D55-C1425B9D1F47}"/>
              </a:ext>
            </a:extLst>
          </p:cNvPr>
          <p:cNvSpPr>
            <a:spLocks noGrp="1"/>
          </p:cNvSpPr>
          <p:nvPr>
            <p:ph type="title"/>
            <p:custDataLst>
              <p:tags r:id="rId10"/>
            </p:custDataLst>
          </p:nvPr>
        </p:nvSpPr>
        <p:spPr>
          <a:xfrm>
            <a:off x="312039" y="263428"/>
            <a:ext cx="3919347" cy="1056640"/>
          </a:xfrm>
        </p:spPr>
        <p:txBody>
          <a:bodyPr/>
          <a:lstStyle>
            <a:lvl1pPr>
              <a:defRPr>
                <a:solidFill>
                  <a:schemeClr val="tx2"/>
                </a:solidFill>
              </a:defRPr>
            </a:lvl1pPr>
          </a:lstStyle>
          <a:p>
            <a:r>
              <a:rPr lang="en-US"/>
              <a:t>Click to edit Master title style</a:t>
            </a:r>
            <a:endParaRPr lang="en-US" dirty="0"/>
          </a:p>
        </p:txBody>
      </p:sp>
      <p:sp>
        <p:nvSpPr>
          <p:cNvPr id="22" name="3. Subtitle">
            <a:extLst>
              <a:ext uri="{FF2B5EF4-FFF2-40B4-BE49-F238E27FC236}">
                <a16:creationId xmlns:a16="http://schemas.microsoft.com/office/drawing/2014/main" id="{F1301516-07B7-4BE0-9669-E93BD5C22D18}"/>
              </a:ext>
            </a:extLst>
          </p:cNvPr>
          <p:cNvSpPr>
            <a:spLocks noGrp="1"/>
          </p:cNvSpPr>
          <p:nvPr>
            <p:ph type="subTitle" idx="1"/>
            <p:custDataLst>
              <p:tags r:id="rId11"/>
            </p:custDataLst>
          </p:nvPr>
        </p:nvSpPr>
        <p:spPr>
          <a:xfrm>
            <a:off x="312039" y="1305583"/>
            <a:ext cx="3919347" cy="400110"/>
          </a:xfrm>
        </p:spPr>
        <p:txBody>
          <a:bodyPr anchor="ctr" anchorCtr="0"/>
          <a:lstStyle>
            <a:lvl1pPr>
              <a:defRPr>
                <a:solidFill>
                  <a:schemeClr val="tx2"/>
                </a:solidFill>
              </a:defRPr>
            </a:lvl1pPr>
          </a:lstStyle>
          <a:p>
            <a:r>
              <a:rPr lang="en-US" sz="1300" dirty="0"/>
              <a:t>Click to edit Master subtitle style</a:t>
            </a:r>
          </a:p>
        </p:txBody>
      </p:sp>
      <p:sp>
        <p:nvSpPr>
          <p:cNvPr id="15" name="1. On-page tracker">
            <a:extLst>
              <a:ext uri="{FF2B5EF4-FFF2-40B4-BE49-F238E27FC236}">
                <a16:creationId xmlns:a16="http://schemas.microsoft.com/office/drawing/2014/main" id="{D374A786-7E98-4488-A29B-98B4E357E7B8}"/>
              </a:ext>
            </a:extLst>
          </p:cNvPr>
          <p:cNvSpPr>
            <a:spLocks noGrp="1"/>
          </p:cNvSpPr>
          <p:nvPr>
            <p:ph type="body" sz="quarter" idx="18" hasCustomPrompt="1"/>
            <p:custDataLst>
              <p:tags r:id="rId12"/>
            </p:custDataLst>
          </p:nvPr>
        </p:nvSpPr>
        <p:spPr>
          <a:xfrm>
            <a:off x="4597520" y="152685"/>
            <a:ext cx="1950155" cy="100027"/>
          </a:xfrm>
        </p:spPr>
        <p:txBody>
          <a:bodyPr wrap="square"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216950300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ontrast 3/4">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B19533A-7C36-4239-BCB1-336E4EF4EA93}"/>
              </a:ext>
            </a:extLst>
          </p:cNvPr>
          <p:cNvGraphicFramePr>
            <a:graphicFrameLocks noChangeAspect="1"/>
          </p:cNvGraphicFramePr>
          <p:nvPr userDrawn="1">
            <p:custDataLst>
              <p:tags r:id="rId1"/>
            </p:custDataLst>
            <p:extLst>
              <p:ext uri="{D42A27DB-BD31-4B8C-83A1-F6EECF244321}">
                <p14:modId xmlns:p14="http://schemas.microsoft.com/office/powerpoint/2010/main" val="656252406"/>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4" imgW="473" imgH="473" progId="TCLayout.ActiveDocument.1">
                  <p:embed/>
                </p:oleObj>
              </mc:Choice>
              <mc:Fallback>
                <p:oleObj name="think-cell Slide" r:id="rId14" imgW="473" imgH="473" progId="TCLayout.ActiveDocument.1">
                  <p:embed/>
                  <p:pic>
                    <p:nvPicPr>
                      <p:cNvPr id="3" name="Object 2" hidden="1">
                        <a:extLst>
                          <a:ext uri="{FF2B5EF4-FFF2-40B4-BE49-F238E27FC236}">
                            <a16:creationId xmlns:a16="http://schemas.microsoft.com/office/drawing/2014/main" id="{3B19533A-7C36-4239-BCB1-336E4EF4EA93}"/>
                          </a:ext>
                        </a:extLst>
                      </p:cNvPr>
                      <p:cNvPicPr/>
                      <p:nvPr/>
                    </p:nvPicPr>
                    <p:blipFill>
                      <a:blip r:embed="rId15"/>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78F94EA0-F844-4358-BAB1-09AA056D6AC4}"/>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742920" rtl="0" eaLnBrk="1" fontAlgn="auto" latinLnBrk="0" hangingPunct="1">
              <a:lnSpc>
                <a:spcPct val="100000"/>
              </a:lnSpc>
              <a:spcBef>
                <a:spcPts val="244"/>
              </a:spcBef>
              <a:spcAft>
                <a:spcPts val="244"/>
              </a:spcAft>
              <a:buClrTx/>
              <a:buSzTx/>
              <a:buFontTx/>
              <a:buNone/>
              <a:tabLst/>
              <a:defRPr/>
            </a:pPr>
            <a:endParaRPr kumimoji="0" lang="en-US" sz="2031" b="1" i="0" u="none" strike="noStrike" kern="1200" cap="none" spc="0" normalizeH="0" baseline="0" noProof="0" err="1">
              <a:ln>
                <a:noFill/>
              </a:ln>
              <a:solidFill>
                <a:srgbClr val="051C2C"/>
              </a:solidFill>
              <a:effectLst/>
              <a:uLnTx/>
              <a:uFillTx/>
              <a:latin typeface="Georgia" panose="02040502050405020303" pitchFamily="18" charset="0"/>
              <a:ea typeface="+mj-ea"/>
              <a:cs typeface="+mj-cs"/>
              <a:sym typeface="Georgia" panose="02040502050405020303" pitchFamily="18" charset="0"/>
            </a:endParaRPr>
          </a:p>
        </p:txBody>
      </p:sp>
      <p:sp>
        <p:nvSpPr>
          <p:cNvPr id="22" name="RectangleLight">
            <a:extLst>
              <a:ext uri="{FF2B5EF4-FFF2-40B4-BE49-F238E27FC236}">
                <a16:creationId xmlns:a16="http://schemas.microsoft.com/office/drawing/2014/main" id="{65BA59B8-E166-40EF-A08B-73C27149A153}"/>
              </a:ext>
            </a:extLst>
          </p:cNvPr>
          <p:cNvSpPr/>
          <p:nvPr userDrawn="1">
            <p:custDataLst>
              <p:tags r:id="rId3"/>
            </p:custDataLst>
          </p:nvPr>
        </p:nvSpPr>
        <p:spPr bwMode="ltGray">
          <a:xfrm>
            <a:off x="4939546" y="0"/>
            <a:ext cx="1918454" cy="9906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marL="0" marR="0" lvl="0" indent="0" algn="ctr" defTabSz="742920" rtl="0" eaLnBrk="1" fontAlgn="auto" latinLnBrk="0" hangingPunct="1">
              <a:lnSpc>
                <a:spcPct val="100000"/>
              </a:lnSpc>
              <a:spcBef>
                <a:spcPts val="0"/>
              </a:spcBef>
              <a:spcAft>
                <a:spcPts val="0"/>
              </a:spcAft>
              <a:buClrTx/>
              <a:buSzTx/>
              <a:buFontTx/>
              <a:buNone/>
              <a:tabLst/>
              <a:defRPr/>
            </a:pPr>
            <a:endParaRPr kumimoji="0" lang="en-US" sz="1463" b="0" i="0" u="none" strike="noStrike" kern="1200" cap="none" spc="0" normalizeH="0" baseline="0" noProof="0">
              <a:ln>
                <a:noFill/>
              </a:ln>
              <a:solidFill>
                <a:srgbClr val="F0F0F0"/>
              </a:solidFill>
              <a:effectLst/>
              <a:uLnTx/>
              <a:uFillTx/>
              <a:latin typeface="Arial" panose="020B0604020202020204" pitchFamily="34" charset="0"/>
              <a:ea typeface="+mn-ea"/>
              <a:cs typeface="+mn-cs"/>
            </a:endParaRP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marL="0" marR="0" lvl="0" indent="0" algn="r" defTabSz="496210" rtl="0" eaLnBrk="1" fontAlgn="auto" latinLnBrk="0" hangingPunct="1">
              <a:lnSpc>
                <a:spcPct val="100000"/>
              </a:lnSpc>
              <a:spcBef>
                <a:spcPts val="0"/>
              </a:spcBef>
              <a:spcAft>
                <a:spcPts val="0"/>
              </a:spcAft>
              <a:buClrTx/>
              <a:buSzTx/>
              <a:buFontTx/>
              <a:buNone/>
              <a:tabLst/>
              <a:defRPr/>
            </a:pPr>
            <a:fld id="{4ABDCABE-3F10-B64C-92F1-862014417034}" type="slidenum">
              <a:rPr kumimoji="0" lang="en-US" sz="731" b="0" i="0" u="none" strike="noStrike" kern="1200" cap="none" spc="0" normalizeH="0" baseline="0" noProof="0" smtClean="0">
                <a:ln>
                  <a:noFill/>
                </a:ln>
                <a:solidFill>
                  <a:srgbClr val="FFFFFF"/>
                </a:solidFill>
                <a:effectLst/>
                <a:uLnTx/>
                <a:uFillTx/>
                <a:latin typeface="Arial"/>
                <a:ea typeface="+mn-ea"/>
                <a:cs typeface="Arial" panose="020B0604020202020204" pitchFamily="34" charset="0"/>
              </a:rPr>
              <a:pPr marL="0" marR="0" lvl="0" indent="0" algn="r" defTabSz="496210" rtl="0" eaLnBrk="1" fontAlgn="auto" latinLnBrk="0" hangingPunct="1">
                <a:lnSpc>
                  <a:spcPct val="100000"/>
                </a:lnSpc>
                <a:spcBef>
                  <a:spcPts val="0"/>
                </a:spcBef>
                <a:spcAft>
                  <a:spcPts val="0"/>
                </a:spcAft>
                <a:buClrTx/>
                <a:buSzTx/>
                <a:buFontTx/>
                <a:buNone/>
                <a:tabLst/>
                <a:defRPr/>
              </a:pPr>
              <a:t>‹#›</a:t>
            </a:fld>
            <a:endParaRPr kumimoji="0" lang="en-US" sz="731" b="0" i="0" u="none" strike="noStrike" kern="1200" cap="none" spc="0" normalizeH="0" baseline="0" noProof="0">
              <a:ln>
                <a:noFill/>
              </a:ln>
              <a:solidFill>
                <a:srgbClr val="FFFFFF"/>
              </a:solidFill>
              <a:effectLst/>
              <a:uLnTx/>
              <a:uFillTx/>
              <a:latin typeface="Arial"/>
              <a:ea typeface="+mn-ea"/>
              <a:cs typeface="Arial" panose="020B0604020202020204" pitchFamily="34" charset="0"/>
            </a:endParaRPr>
          </a:p>
        </p:txBody>
      </p:sp>
      <p:cxnSp>
        <p:nvCxnSpPr>
          <p:cNvPr id="23" name="BottomLineRight">
            <a:extLst>
              <a:ext uri="{FF2B5EF4-FFF2-40B4-BE49-F238E27FC236}">
                <a16:creationId xmlns:a16="http://schemas.microsoft.com/office/drawing/2014/main" id="{2638C600-7B94-46B1-84A4-8C9047694283}"/>
              </a:ext>
            </a:extLst>
          </p:cNvPr>
          <p:cNvCxnSpPr/>
          <p:nvPr userDrawn="1">
            <p:custDataLst>
              <p:tags r:id="rId5"/>
            </p:custDataLst>
          </p:nvPr>
        </p:nvCxnSpPr>
        <p:spPr>
          <a:xfrm>
            <a:off x="5129922" y="9322111"/>
            <a:ext cx="1414463"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4" name="BottomLineLeft">
            <a:extLst>
              <a:ext uri="{FF2B5EF4-FFF2-40B4-BE49-F238E27FC236}">
                <a16:creationId xmlns:a16="http://schemas.microsoft.com/office/drawing/2014/main" id="{B99699F0-BA7E-4449-B3AE-B5E796EBA187}"/>
              </a:ext>
            </a:extLst>
          </p:cNvPr>
          <p:cNvCxnSpPr/>
          <p:nvPr userDrawn="1">
            <p:custDataLst>
              <p:tags r:id="rId6"/>
            </p:custDataLst>
          </p:nvPr>
        </p:nvCxnSpPr>
        <p:spPr>
          <a:xfrm>
            <a:off x="312039" y="9322111"/>
            <a:ext cx="4454271"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5" name="TopLineRight">
            <a:extLst>
              <a:ext uri="{FF2B5EF4-FFF2-40B4-BE49-F238E27FC236}">
                <a16:creationId xmlns:a16="http://schemas.microsoft.com/office/drawing/2014/main" id="{C34BF1E9-D917-4FD9-B9F4-CB69675F1DDF}"/>
              </a:ext>
            </a:extLst>
          </p:cNvPr>
          <p:cNvCxnSpPr/>
          <p:nvPr userDrawn="1">
            <p:custDataLst>
              <p:tags r:id="rId7"/>
            </p:custDataLst>
          </p:nvPr>
        </p:nvCxnSpPr>
        <p:spPr>
          <a:xfrm>
            <a:off x="5129922" y="1707198"/>
            <a:ext cx="1414463"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6" name="TopLineLeft">
            <a:extLst>
              <a:ext uri="{FF2B5EF4-FFF2-40B4-BE49-F238E27FC236}">
                <a16:creationId xmlns:a16="http://schemas.microsoft.com/office/drawing/2014/main" id="{D35815C2-596B-44C1-B9BE-5474DFE650BA}"/>
              </a:ext>
            </a:extLst>
          </p:cNvPr>
          <p:cNvCxnSpPr/>
          <p:nvPr userDrawn="1">
            <p:custDataLst>
              <p:tags r:id="rId8"/>
            </p:custDataLst>
          </p:nvPr>
        </p:nvCxnSpPr>
        <p:spPr>
          <a:xfrm>
            <a:off x="312039" y="1707198"/>
            <a:ext cx="4454271"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5. Source" hidden="1">
            <a:extLst>
              <a:ext uri="{FF2B5EF4-FFF2-40B4-BE49-F238E27FC236}">
                <a16:creationId xmlns:a16="http://schemas.microsoft.com/office/drawing/2014/main" id="{4F4B7457-0497-46CF-9E9B-69EB8E74CC15}"/>
              </a:ext>
            </a:extLst>
          </p:cNvPr>
          <p:cNvSpPr txBox="1"/>
          <p:nvPr userDrawn="1">
            <p:custDataLst>
              <p:tags r:id="rId9"/>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742920" rtl="0" eaLnBrk="1" fontAlgn="auto" latinLnBrk="0" hangingPunct="1">
              <a:lnSpc>
                <a:spcPct val="100000"/>
              </a:lnSpc>
              <a:spcBef>
                <a:spcPts val="244"/>
              </a:spcBef>
              <a:spcAft>
                <a:spcPts val="244"/>
              </a:spcAft>
              <a:buClrTx/>
              <a:buSzTx/>
              <a:buFont typeface="Segoe UI" panose="020B0502040204020203" pitchFamily="34" charset="0"/>
              <a:buChar char="​"/>
              <a:tabLst/>
              <a:defRPr/>
            </a:pPr>
            <a:r>
              <a:rPr kumimoji="0" lang="en-US" sz="650" b="0" i="0" u="none" strike="noStrike" kern="1200" cap="none" spc="0" normalizeH="0" baseline="0" noProof="0">
                <a:ln>
                  <a:noFill/>
                </a:ln>
                <a:solidFill>
                  <a:srgbClr val="000000"/>
                </a:solidFill>
                <a:effectLst/>
                <a:uLnTx/>
                <a:uFillTx/>
                <a:latin typeface="Arial"/>
                <a:ea typeface="+mn-ea"/>
                <a:cs typeface="Arial" panose="020B0604020202020204" pitchFamily="34" charset="0"/>
              </a:rPr>
              <a:t>Source: …</a:t>
            </a:r>
          </a:p>
        </p:txBody>
      </p:sp>
      <p:sp>
        <p:nvSpPr>
          <p:cNvPr id="21" name="2. Slide Title">
            <a:extLst>
              <a:ext uri="{FF2B5EF4-FFF2-40B4-BE49-F238E27FC236}">
                <a16:creationId xmlns:a16="http://schemas.microsoft.com/office/drawing/2014/main" id="{7387EF73-467A-4B89-B365-A62C8CF7BE39}"/>
              </a:ext>
            </a:extLst>
          </p:cNvPr>
          <p:cNvSpPr>
            <a:spLocks noGrp="1"/>
          </p:cNvSpPr>
          <p:nvPr>
            <p:ph type="title"/>
            <p:custDataLst>
              <p:tags r:id="rId10"/>
            </p:custDataLst>
          </p:nvPr>
        </p:nvSpPr>
        <p:spPr>
          <a:xfrm>
            <a:off x="312039" y="263428"/>
            <a:ext cx="4454271" cy="1056640"/>
          </a:xfrm>
        </p:spPr>
        <p:txBody>
          <a:bodyPr/>
          <a:lstStyle>
            <a:lvl1pPr>
              <a:defRPr>
                <a:solidFill>
                  <a:schemeClr val="tx2"/>
                </a:solidFill>
              </a:defRPr>
            </a:lvl1pPr>
          </a:lstStyle>
          <a:p>
            <a:r>
              <a:rPr lang="en-US"/>
              <a:t>Click to edit Master title style</a:t>
            </a:r>
            <a:endParaRPr lang="en-US" dirty="0"/>
          </a:p>
        </p:txBody>
      </p:sp>
      <p:sp>
        <p:nvSpPr>
          <p:cNvPr id="27" name="3. Subtitle">
            <a:extLst>
              <a:ext uri="{FF2B5EF4-FFF2-40B4-BE49-F238E27FC236}">
                <a16:creationId xmlns:a16="http://schemas.microsoft.com/office/drawing/2014/main" id="{274629CD-1AB4-49FA-9F53-76F3C2EB06BF}"/>
              </a:ext>
            </a:extLst>
          </p:cNvPr>
          <p:cNvSpPr>
            <a:spLocks noGrp="1"/>
          </p:cNvSpPr>
          <p:nvPr>
            <p:ph type="subTitle" idx="1"/>
            <p:custDataLst>
              <p:tags r:id="rId11"/>
            </p:custDataLst>
          </p:nvPr>
        </p:nvSpPr>
        <p:spPr>
          <a:xfrm>
            <a:off x="312039" y="1305583"/>
            <a:ext cx="4454271" cy="400110"/>
          </a:xfrm>
        </p:spPr>
        <p:txBody>
          <a:bodyPr anchor="ctr" anchorCtr="0"/>
          <a:lstStyle>
            <a:lvl1pPr>
              <a:defRPr>
                <a:solidFill>
                  <a:schemeClr val="tx2"/>
                </a:solidFill>
              </a:defRPr>
            </a:lvl1pPr>
          </a:lstStyle>
          <a:p>
            <a:r>
              <a:rPr lang="en-US" sz="1300" dirty="0"/>
              <a:t>Click to edit Master subtitle style</a:t>
            </a:r>
          </a:p>
        </p:txBody>
      </p:sp>
      <p:sp>
        <p:nvSpPr>
          <p:cNvPr id="28" name="1. On-page tracker">
            <a:extLst>
              <a:ext uri="{FF2B5EF4-FFF2-40B4-BE49-F238E27FC236}">
                <a16:creationId xmlns:a16="http://schemas.microsoft.com/office/drawing/2014/main" id="{DF5FDB83-729E-495E-B061-EB75DD93AD7B}"/>
              </a:ext>
            </a:extLst>
          </p:cNvPr>
          <p:cNvSpPr>
            <a:spLocks noGrp="1"/>
          </p:cNvSpPr>
          <p:nvPr>
            <p:ph type="body" sz="quarter" idx="17" hasCustomPrompt="1"/>
            <p:custDataLst>
              <p:tags r:id="rId12"/>
            </p:custDataLst>
          </p:nvPr>
        </p:nvSpPr>
        <p:spPr>
          <a:xfrm>
            <a:off x="5129926" y="152685"/>
            <a:ext cx="1417753" cy="100027"/>
          </a:xfrm>
        </p:spPr>
        <p:txBody>
          <a:bodyPr wrap="square"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141309816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Reverse Contrast 1/2">
    <p:bg>
      <p:bgPr>
        <a:solidFill>
          <a:schemeClr val="tx1"/>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B8ACA33-401E-43F4-A170-DD6C5D984D07}"/>
              </a:ext>
            </a:extLst>
          </p:cNvPr>
          <p:cNvGraphicFramePr>
            <a:graphicFrameLocks noChangeAspect="1"/>
          </p:cNvGraphicFramePr>
          <p:nvPr userDrawn="1">
            <p:custDataLst>
              <p:tags r:id="rId1"/>
            </p:custDataLst>
            <p:extLst>
              <p:ext uri="{D42A27DB-BD31-4B8C-83A1-F6EECF244321}">
                <p14:modId xmlns:p14="http://schemas.microsoft.com/office/powerpoint/2010/main" val="1325926985"/>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4" imgW="473" imgH="473" progId="TCLayout.ActiveDocument.1">
                  <p:embed/>
                </p:oleObj>
              </mc:Choice>
              <mc:Fallback>
                <p:oleObj name="think-cell Slide" r:id="rId14" imgW="473" imgH="473" progId="TCLayout.ActiveDocument.1">
                  <p:embed/>
                  <p:pic>
                    <p:nvPicPr>
                      <p:cNvPr id="4" name="Object 3" hidden="1">
                        <a:extLst>
                          <a:ext uri="{FF2B5EF4-FFF2-40B4-BE49-F238E27FC236}">
                            <a16:creationId xmlns:a16="http://schemas.microsoft.com/office/drawing/2014/main" id="{DB8ACA33-401E-43F4-A170-DD6C5D984D07}"/>
                          </a:ext>
                        </a:extLst>
                      </p:cNvPr>
                      <p:cNvPicPr/>
                      <p:nvPr/>
                    </p:nvPicPr>
                    <p:blipFill>
                      <a:blip r:embed="rId15"/>
                      <a:stretch>
                        <a:fillRect/>
                      </a:stretch>
                    </p:blipFill>
                    <p:spPr>
                      <a:xfrm>
                        <a:off x="894" y="2297"/>
                        <a:ext cx="893" cy="2294"/>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34231008-BBCB-47D1-91D5-881CAE172F74}"/>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244"/>
              </a:spcBef>
              <a:spcAft>
                <a:spcPts val="244"/>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3"/>
            </p:custDataLst>
          </p:nvPr>
        </p:nvSpPr>
        <p:spPr bwMode="ltGray">
          <a:xfrm>
            <a:off x="1" y="0"/>
            <a:ext cx="3430715" cy="9906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rgbClr val="F0F0F0"/>
              </a:solidFill>
              <a:latin typeface="Arial" panose="020B0604020202020204" pitchFamily="34" charset="0"/>
            </a:endParaRP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2"/>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2"/>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A030B95D-1D90-4A27-8714-CFE7C7DB7020}"/>
              </a:ext>
            </a:extLst>
          </p:cNvPr>
          <p:cNvCxnSpPr/>
          <p:nvPr userDrawn="1">
            <p:custDataLst>
              <p:tags r:id="rId5"/>
            </p:custDataLst>
          </p:nvPr>
        </p:nvCxnSpPr>
        <p:spPr>
          <a:xfrm>
            <a:off x="3697409" y="9322111"/>
            <a:ext cx="2849499" cy="0"/>
          </a:xfrm>
          <a:prstGeom prst="line">
            <a:avLst/>
          </a:prstGeom>
          <a:ln w="6350">
            <a:solidFill>
              <a:schemeClr val="tx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546D990A-A0D7-434B-9320-6311D017DAA2}"/>
              </a:ext>
            </a:extLst>
          </p:cNvPr>
          <p:cNvCxnSpPr/>
          <p:nvPr userDrawn="1">
            <p:custDataLst>
              <p:tags r:id="rId6"/>
            </p:custDataLst>
          </p:nvPr>
        </p:nvCxnSpPr>
        <p:spPr>
          <a:xfrm>
            <a:off x="312039" y="9322111"/>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5" name="TopLineRight">
            <a:extLst>
              <a:ext uri="{FF2B5EF4-FFF2-40B4-BE49-F238E27FC236}">
                <a16:creationId xmlns:a16="http://schemas.microsoft.com/office/drawing/2014/main" id="{9388C4F9-67A3-422B-89FF-FAD8454A2F57}"/>
              </a:ext>
            </a:extLst>
          </p:cNvPr>
          <p:cNvCxnSpPr/>
          <p:nvPr userDrawn="1">
            <p:custDataLst>
              <p:tags r:id="rId7"/>
            </p:custDataLst>
          </p:nvPr>
        </p:nvCxnSpPr>
        <p:spPr>
          <a:xfrm>
            <a:off x="3697409" y="1707198"/>
            <a:ext cx="2849499" cy="0"/>
          </a:xfrm>
          <a:prstGeom prst="line">
            <a:avLst/>
          </a:prstGeom>
          <a:ln w="6350">
            <a:solidFill>
              <a:schemeClr val="tx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3" name="TopLineLeft">
            <a:extLst>
              <a:ext uri="{FF2B5EF4-FFF2-40B4-BE49-F238E27FC236}">
                <a16:creationId xmlns:a16="http://schemas.microsoft.com/office/drawing/2014/main" id="{1C0D7255-5C21-4254-B3DE-6D296E69C5F2}"/>
              </a:ext>
            </a:extLst>
          </p:cNvPr>
          <p:cNvCxnSpPr/>
          <p:nvPr userDrawn="1">
            <p:custDataLst>
              <p:tags r:id="rId8"/>
            </p:custDataLst>
          </p:nvPr>
        </p:nvCxnSpPr>
        <p:spPr>
          <a:xfrm>
            <a:off x="312039" y="1707198"/>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5. Source" hidden="1">
            <a:extLst>
              <a:ext uri="{FF2B5EF4-FFF2-40B4-BE49-F238E27FC236}">
                <a16:creationId xmlns:a16="http://schemas.microsoft.com/office/drawing/2014/main" id="{4F4B7457-0497-46CF-9E9B-69EB8E74CC15}"/>
              </a:ext>
            </a:extLst>
          </p:cNvPr>
          <p:cNvSpPr txBox="1"/>
          <p:nvPr userDrawn="1">
            <p:custDataLst>
              <p:tags r:id="rId9"/>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solidFill>
                  <a:schemeClr val="bg2"/>
                </a:solidFill>
              </a:rPr>
              <a:t>Source: …</a:t>
            </a:r>
          </a:p>
        </p:txBody>
      </p:sp>
      <p:sp>
        <p:nvSpPr>
          <p:cNvPr id="16" name="2. Slide Title">
            <a:extLst>
              <a:ext uri="{FF2B5EF4-FFF2-40B4-BE49-F238E27FC236}">
                <a16:creationId xmlns:a16="http://schemas.microsoft.com/office/drawing/2014/main" id="{A6572372-0AB1-4E81-BB71-21DAADA26CB0}"/>
              </a:ext>
            </a:extLst>
          </p:cNvPr>
          <p:cNvSpPr>
            <a:spLocks noGrp="1"/>
          </p:cNvSpPr>
          <p:nvPr>
            <p:ph type="title"/>
            <p:custDataLst>
              <p:tags r:id="rId10"/>
            </p:custDataLst>
          </p:nvPr>
        </p:nvSpPr>
        <p:spPr>
          <a:xfrm>
            <a:off x="312039" y="263428"/>
            <a:ext cx="2849499" cy="1056640"/>
          </a:xfrm>
        </p:spPr>
        <p:txBody>
          <a:bodyPr/>
          <a:lstStyle>
            <a:lvl1pPr>
              <a:defRPr>
                <a:solidFill>
                  <a:schemeClr val="tx1"/>
                </a:solidFill>
              </a:defRPr>
            </a:lvl1pPr>
          </a:lstStyle>
          <a:p>
            <a:r>
              <a:rPr lang="en-US"/>
              <a:t>Click to edit Master title style</a:t>
            </a:r>
            <a:endParaRPr lang="en-US" dirty="0"/>
          </a:p>
        </p:txBody>
      </p:sp>
      <p:sp>
        <p:nvSpPr>
          <p:cNvPr id="21" name="3. Subtitle">
            <a:extLst>
              <a:ext uri="{FF2B5EF4-FFF2-40B4-BE49-F238E27FC236}">
                <a16:creationId xmlns:a16="http://schemas.microsoft.com/office/drawing/2014/main" id="{ECA9DF7A-E368-4E06-81DB-9573DB7F92EA}"/>
              </a:ext>
            </a:extLst>
          </p:cNvPr>
          <p:cNvSpPr>
            <a:spLocks noGrp="1"/>
          </p:cNvSpPr>
          <p:nvPr>
            <p:ph type="subTitle" idx="1"/>
            <p:custDataLst>
              <p:tags r:id="rId11"/>
            </p:custDataLst>
          </p:nvPr>
        </p:nvSpPr>
        <p:spPr>
          <a:xfrm>
            <a:off x="312039" y="1305583"/>
            <a:ext cx="2849499" cy="400110"/>
          </a:xfrm>
        </p:spPr>
        <p:txBody>
          <a:bodyPr anchor="ctr" anchorCtr="0"/>
          <a:lstStyle>
            <a:lvl1pPr>
              <a:defRPr>
                <a:solidFill>
                  <a:schemeClr val="tx1"/>
                </a:solidFill>
              </a:defRPr>
            </a:lvl1pPr>
          </a:lstStyle>
          <a:p>
            <a:r>
              <a:rPr lang="en-US" sz="1300" dirty="0"/>
              <a:t>Click to edit Master subtitle style</a:t>
            </a:r>
          </a:p>
        </p:txBody>
      </p:sp>
      <p:sp>
        <p:nvSpPr>
          <p:cNvPr id="24" name="1. On-page tracker">
            <a:extLst>
              <a:ext uri="{FF2B5EF4-FFF2-40B4-BE49-F238E27FC236}">
                <a16:creationId xmlns:a16="http://schemas.microsoft.com/office/drawing/2014/main" id="{0343DE71-74EF-4CF3-AB14-F26D42418051}"/>
              </a:ext>
            </a:extLst>
          </p:cNvPr>
          <p:cNvSpPr>
            <a:spLocks noGrp="1"/>
          </p:cNvSpPr>
          <p:nvPr>
            <p:ph type="body" sz="quarter" idx="17" hasCustomPrompt="1"/>
            <p:custDataLst>
              <p:tags r:id="rId12"/>
            </p:custDataLst>
          </p:nvPr>
        </p:nvSpPr>
        <p:spPr>
          <a:xfrm>
            <a:off x="4027362" y="152685"/>
            <a:ext cx="2520315" cy="100027"/>
          </a:xfrm>
        </p:spPr>
        <p:txBody>
          <a:bodyPr anchor="ctr" anchorCtr="0">
            <a:spAutoFit/>
          </a:bodyPr>
          <a:lstStyle>
            <a:lvl1pPr algn="r">
              <a:defRPr sz="650">
                <a:solidFill>
                  <a:schemeClr val="tx2"/>
                </a:solidFill>
                <a:latin typeface="+mn-lt"/>
              </a:defRPr>
            </a:lvl1pPr>
          </a:lstStyle>
          <a:p>
            <a:pPr lvl="0"/>
            <a:r>
              <a:rPr lang="en-US" dirty="0"/>
              <a:t>Chapter › Topic</a:t>
            </a:r>
          </a:p>
        </p:txBody>
      </p:sp>
    </p:spTree>
    <p:extLst>
      <p:ext uri="{BB962C8B-B14F-4D97-AF65-F5344CB8AC3E}">
        <p14:creationId xmlns:p14="http://schemas.microsoft.com/office/powerpoint/2010/main" val="178109492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Reverse Contrast 2/3">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CB55F70-6D9A-415C-82BE-CBDB3A3541E6}"/>
              </a:ext>
            </a:extLst>
          </p:cNvPr>
          <p:cNvGraphicFramePr>
            <a:graphicFrameLocks noChangeAspect="1"/>
          </p:cNvGraphicFramePr>
          <p:nvPr userDrawn="1">
            <p:custDataLst>
              <p:tags r:id="rId1"/>
            </p:custDataLst>
            <p:extLst>
              <p:ext uri="{D42A27DB-BD31-4B8C-83A1-F6EECF244321}">
                <p14:modId xmlns:p14="http://schemas.microsoft.com/office/powerpoint/2010/main" val="240315909"/>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4" imgW="413" imgH="416" progId="TCLayout.ActiveDocument.1">
                  <p:embed/>
                </p:oleObj>
              </mc:Choice>
              <mc:Fallback>
                <p:oleObj name="think-cell Slide" r:id="rId14" imgW="413" imgH="416" progId="TCLayout.ActiveDocument.1">
                  <p:embed/>
                  <p:pic>
                    <p:nvPicPr>
                      <p:cNvPr id="3" name="Object 2" hidden="1">
                        <a:extLst>
                          <a:ext uri="{FF2B5EF4-FFF2-40B4-BE49-F238E27FC236}">
                            <a16:creationId xmlns:a16="http://schemas.microsoft.com/office/drawing/2014/main" id="{FCB55F70-6D9A-415C-82BE-CBDB3A3541E6}"/>
                          </a:ext>
                        </a:extLst>
                      </p:cNvPr>
                      <p:cNvPicPr/>
                      <p:nvPr/>
                    </p:nvPicPr>
                    <p:blipFill>
                      <a:blip r:embed="rId15"/>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07F893DE-55B2-4BF3-87B6-545011BEFD97}"/>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3"/>
            </p:custDataLst>
          </p:nvPr>
        </p:nvSpPr>
        <p:spPr bwMode="ltGray">
          <a:xfrm>
            <a:off x="-3208" y="0"/>
            <a:ext cx="2453450" cy="9906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rgbClr val="F0F0F0"/>
              </a:solidFill>
              <a:latin typeface="Arial" panose="020B0604020202020204" pitchFamily="34" charset="0"/>
            </a:endParaRP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2"/>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2"/>
              </a:solidFill>
              <a:latin typeface="+mn-lt"/>
              <a:ea typeface="+mn-ea"/>
              <a:cs typeface="Arial" panose="020B0604020202020204" pitchFamily="34" charset="0"/>
            </a:endParaRPr>
          </a:p>
        </p:txBody>
      </p:sp>
      <p:cxnSp>
        <p:nvCxnSpPr>
          <p:cNvPr id="12" name="BottomLineRight">
            <a:extLst>
              <a:ext uri="{FF2B5EF4-FFF2-40B4-BE49-F238E27FC236}">
                <a16:creationId xmlns:a16="http://schemas.microsoft.com/office/drawing/2014/main" id="{6425396B-5490-4E4D-8EA4-E4AB4F98BF62}"/>
              </a:ext>
            </a:extLst>
          </p:cNvPr>
          <p:cNvCxnSpPr>
            <a:cxnSpLocks/>
          </p:cNvCxnSpPr>
          <p:nvPr userDrawn="1">
            <p:custDataLst>
              <p:tags r:id="rId5"/>
            </p:custDataLst>
          </p:nvPr>
        </p:nvCxnSpPr>
        <p:spPr bwMode="black">
          <a:xfrm>
            <a:off x="312040" y="9322111"/>
            <a:ext cx="194938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BottomLineLeft">
            <a:extLst>
              <a:ext uri="{FF2B5EF4-FFF2-40B4-BE49-F238E27FC236}">
                <a16:creationId xmlns:a16="http://schemas.microsoft.com/office/drawing/2014/main" id="{570396F1-4249-402C-975E-F70778173C25}"/>
              </a:ext>
            </a:extLst>
          </p:cNvPr>
          <p:cNvCxnSpPr>
            <a:cxnSpLocks/>
          </p:cNvCxnSpPr>
          <p:nvPr userDrawn="1">
            <p:custDataLst>
              <p:tags r:id="rId6"/>
            </p:custDataLst>
          </p:nvPr>
        </p:nvCxnSpPr>
        <p:spPr>
          <a:xfrm>
            <a:off x="2628330" y="9322111"/>
            <a:ext cx="3919347"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Right">
            <a:extLst>
              <a:ext uri="{FF2B5EF4-FFF2-40B4-BE49-F238E27FC236}">
                <a16:creationId xmlns:a16="http://schemas.microsoft.com/office/drawing/2014/main" id="{C5BD98EE-C09E-457E-A028-EBE485145AA3}"/>
              </a:ext>
            </a:extLst>
          </p:cNvPr>
          <p:cNvCxnSpPr>
            <a:cxnSpLocks/>
          </p:cNvCxnSpPr>
          <p:nvPr userDrawn="1">
            <p:custDataLst>
              <p:tags r:id="rId7"/>
            </p:custDataLst>
          </p:nvPr>
        </p:nvCxnSpPr>
        <p:spPr>
          <a:xfrm>
            <a:off x="312040" y="1707198"/>
            <a:ext cx="194938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 name="TopLineLeft">
            <a:extLst>
              <a:ext uri="{FF2B5EF4-FFF2-40B4-BE49-F238E27FC236}">
                <a16:creationId xmlns:a16="http://schemas.microsoft.com/office/drawing/2014/main" id="{47D3FB95-30DE-4983-B5AE-01B80542C0DD}"/>
              </a:ext>
            </a:extLst>
          </p:cNvPr>
          <p:cNvCxnSpPr>
            <a:cxnSpLocks/>
          </p:cNvCxnSpPr>
          <p:nvPr userDrawn="1">
            <p:custDataLst>
              <p:tags r:id="rId8"/>
            </p:custDataLst>
          </p:nvPr>
        </p:nvCxnSpPr>
        <p:spPr>
          <a:xfrm>
            <a:off x="2628330" y="1707198"/>
            <a:ext cx="3919347"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8" name="5. Source" hidden="1">
            <a:extLst>
              <a:ext uri="{FF2B5EF4-FFF2-40B4-BE49-F238E27FC236}">
                <a16:creationId xmlns:a16="http://schemas.microsoft.com/office/drawing/2014/main" id="{143701BF-655B-4E75-9AF7-14445CDB19BD}"/>
              </a:ext>
            </a:extLst>
          </p:cNvPr>
          <p:cNvSpPr txBox="1"/>
          <p:nvPr userDrawn="1">
            <p:custDataLst>
              <p:tags r:id="rId9"/>
            </p:custDataLst>
          </p:nvPr>
        </p:nvSpPr>
        <p:spPr>
          <a:xfrm>
            <a:off x="312038" y="9391311"/>
            <a:ext cx="3919348"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solidFill>
                  <a:schemeClr val="bg2"/>
                </a:solidFill>
              </a:rPr>
              <a:t>Source: …</a:t>
            </a:r>
          </a:p>
        </p:txBody>
      </p:sp>
      <p:sp>
        <p:nvSpPr>
          <p:cNvPr id="21" name="2. Slide Title">
            <a:extLst>
              <a:ext uri="{FF2B5EF4-FFF2-40B4-BE49-F238E27FC236}">
                <a16:creationId xmlns:a16="http://schemas.microsoft.com/office/drawing/2014/main" id="{61BAB226-116B-4061-AAA6-FA0B19E0A17E}"/>
              </a:ext>
            </a:extLst>
          </p:cNvPr>
          <p:cNvSpPr>
            <a:spLocks noGrp="1"/>
          </p:cNvSpPr>
          <p:nvPr>
            <p:ph type="title"/>
            <p:custDataLst>
              <p:tags r:id="rId10"/>
            </p:custDataLst>
          </p:nvPr>
        </p:nvSpPr>
        <p:spPr>
          <a:xfrm>
            <a:off x="312040" y="3962400"/>
            <a:ext cx="1949387" cy="1112800"/>
          </a:xfrm>
        </p:spPr>
        <p:txBody>
          <a:bodyPr/>
          <a:lstStyle>
            <a:lvl1pPr>
              <a:defRPr>
                <a:solidFill>
                  <a:schemeClr val="tx1"/>
                </a:solidFill>
              </a:defRPr>
            </a:lvl1pPr>
          </a:lstStyle>
          <a:p>
            <a:r>
              <a:rPr lang="en-US" dirty="0"/>
              <a:t>Click to edit Master title style</a:t>
            </a:r>
          </a:p>
        </p:txBody>
      </p:sp>
      <p:sp>
        <p:nvSpPr>
          <p:cNvPr id="22" name="3. Subtitle">
            <a:extLst>
              <a:ext uri="{FF2B5EF4-FFF2-40B4-BE49-F238E27FC236}">
                <a16:creationId xmlns:a16="http://schemas.microsoft.com/office/drawing/2014/main" id="{901EC9FA-65C7-4AC6-A9AC-B43BD4264291}"/>
              </a:ext>
            </a:extLst>
          </p:cNvPr>
          <p:cNvSpPr>
            <a:spLocks noGrp="1"/>
          </p:cNvSpPr>
          <p:nvPr>
            <p:ph type="subTitle" idx="1"/>
            <p:custDataLst>
              <p:tags r:id="rId11"/>
            </p:custDataLst>
          </p:nvPr>
        </p:nvSpPr>
        <p:spPr>
          <a:xfrm>
            <a:off x="312040" y="5288401"/>
            <a:ext cx="1949387" cy="353600"/>
          </a:xfrm>
        </p:spPr>
        <p:txBody>
          <a:bodyPr anchor="t" anchorCtr="0"/>
          <a:lstStyle>
            <a:lvl1pPr>
              <a:defRPr>
                <a:solidFill>
                  <a:schemeClr val="tx1"/>
                </a:solidFill>
              </a:defRPr>
            </a:lvl1pPr>
          </a:lstStyle>
          <a:p>
            <a:r>
              <a:rPr lang="en-US" sz="1300" dirty="0"/>
              <a:t>Click to edit Master subtitle style</a:t>
            </a:r>
          </a:p>
        </p:txBody>
      </p:sp>
      <p:sp>
        <p:nvSpPr>
          <p:cNvPr id="23" name="1. On-page tracker">
            <a:extLst>
              <a:ext uri="{FF2B5EF4-FFF2-40B4-BE49-F238E27FC236}">
                <a16:creationId xmlns:a16="http://schemas.microsoft.com/office/drawing/2014/main" id="{A75CDD39-93AC-4160-B69B-06F75E5A85A6}"/>
              </a:ext>
            </a:extLst>
          </p:cNvPr>
          <p:cNvSpPr>
            <a:spLocks noGrp="1"/>
          </p:cNvSpPr>
          <p:nvPr>
            <p:ph type="body" sz="quarter" idx="17" hasCustomPrompt="1"/>
            <p:custDataLst>
              <p:tags r:id="rId12"/>
            </p:custDataLst>
          </p:nvPr>
        </p:nvSpPr>
        <p:spPr>
          <a:xfrm>
            <a:off x="4027362" y="152685"/>
            <a:ext cx="2520315" cy="100027"/>
          </a:xfrm>
        </p:spPr>
        <p:txBody>
          <a:bodyPr anchor="ctr" anchorCtr="0">
            <a:spAutoFit/>
          </a:bodyPr>
          <a:lstStyle>
            <a:lvl1pPr algn="r">
              <a:defRPr sz="650">
                <a:solidFill>
                  <a:schemeClr val="tx2"/>
                </a:solidFill>
                <a:latin typeface="+mn-lt"/>
              </a:defRPr>
            </a:lvl1pPr>
          </a:lstStyle>
          <a:p>
            <a:pPr lvl="0"/>
            <a:r>
              <a:rPr lang="en-US" dirty="0"/>
              <a:t>Chapter › Topic</a:t>
            </a:r>
          </a:p>
        </p:txBody>
      </p:sp>
    </p:spTree>
    <p:extLst>
      <p:ext uri="{BB962C8B-B14F-4D97-AF65-F5344CB8AC3E}">
        <p14:creationId xmlns:p14="http://schemas.microsoft.com/office/powerpoint/2010/main" val="2448018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p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312039" y="2465038"/>
            <a:ext cx="2144840" cy="1003808"/>
          </a:xfrm>
          <a:prstGeom prst="rect">
            <a:avLst/>
          </a:prstGeom>
        </p:spPr>
        <p:txBody>
          <a:bodyPr anchor="t">
            <a:noAutofit/>
          </a:bodyPr>
          <a:lstStyle>
            <a:lvl1pPr>
              <a:lnSpc>
                <a:spcPct val="90000"/>
              </a:lnSpc>
              <a:defRPr>
                <a:ln w="6350" cap="flat">
                  <a:noFill/>
                  <a:miter lim="800000"/>
                </a:ln>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EFB4BF85-6002-4998-80DC-DC1B92544D1D}"/>
              </a:ext>
            </a:extLst>
          </p:cNvPr>
          <p:cNvSpPr>
            <a:spLocks noChangeArrowheads="1"/>
          </p:cNvSpPr>
          <p:nvPr userDrawn="1">
            <p:custDataLst>
              <p:tags r:id="rId2"/>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0E2D5DBB-C1B8-4A27-836D-C2E6D553234D}"/>
              </a:ext>
            </a:extLst>
          </p:cNvPr>
          <p:cNvSpPr txBox="1"/>
          <p:nvPr userDrawn="1">
            <p:custDataLst>
              <p:tags r:id="rId3"/>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8" name="1. On-page tracker">
            <a:extLst>
              <a:ext uri="{FF2B5EF4-FFF2-40B4-BE49-F238E27FC236}">
                <a16:creationId xmlns:a16="http://schemas.microsoft.com/office/drawing/2014/main" id="{2382874E-5BAC-44EB-9C53-2930F0FC66DC}"/>
              </a:ext>
            </a:extLst>
          </p:cNvPr>
          <p:cNvSpPr>
            <a:spLocks noGrp="1"/>
          </p:cNvSpPr>
          <p:nvPr>
            <p:ph type="body" sz="quarter" idx="17" hasCustomPrompt="1"/>
            <p:custDataLst>
              <p:tags r:id="rId4"/>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385249868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everse Contrast 3/4">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CB55F70-6D9A-415C-82BE-CBDB3A3541E6}"/>
              </a:ext>
            </a:extLst>
          </p:cNvPr>
          <p:cNvGraphicFramePr>
            <a:graphicFrameLocks noChangeAspect="1"/>
          </p:cNvGraphicFramePr>
          <p:nvPr userDrawn="1">
            <p:custDataLst>
              <p:tags r:id="rId1"/>
            </p:custDataLst>
            <p:extLst>
              <p:ext uri="{D42A27DB-BD31-4B8C-83A1-F6EECF244321}">
                <p14:modId xmlns:p14="http://schemas.microsoft.com/office/powerpoint/2010/main" val="3000418879"/>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4" imgW="413" imgH="416" progId="TCLayout.ActiveDocument.1">
                  <p:embed/>
                </p:oleObj>
              </mc:Choice>
              <mc:Fallback>
                <p:oleObj name="think-cell Slide" r:id="rId14" imgW="413" imgH="416" progId="TCLayout.ActiveDocument.1">
                  <p:embed/>
                  <p:pic>
                    <p:nvPicPr>
                      <p:cNvPr id="3" name="Object 2" hidden="1">
                        <a:extLst>
                          <a:ext uri="{FF2B5EF4-FFF2-40B4-BE49-F238E27FC236}">
                            <a16:creationId xmlns:a16="http://schemas.microsoft.com/office/drawing/2014/main" id="{FCB55F70-6D9A-415C-82BE-CBDB3A3541E6}"/>
                          </a:ext>
                        </a:extLst>
                      </p:cNvPr>
                      <p:cNvPicPr/>
                      <p:nvPr/>
                    </p:nvPicPr>
                    <p:blipFill>
                      <a:blip r:embed="rId15"/>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07F893DE-55B2-4BF3-87B6-545011BEFD97}"/>
              </a:ext>
            </a:extLst>
          </p:cNvPr>
          <p:cNvSpPr/>
          <p:nvPr userDrawn="1">
            <p:custDataLst>
              <p:tags r:id="rId2"/>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3"/>
            </p:custDataLst>
          </p:nvPr>
        </p:nvSpPr>
        <p:spPr bwMode="ltGray">
          <a:xfrm>
            <a:off x="-3208" y="0"/>
            <a:ext cx="1918454" cy="9906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rgbClr val="F0F0F0"/>
              </a:solidFill>
              <a:latin typeface="Arial" panose="020B0604020202020204" pitchFamily="34" charset="0"/>
            </a:endParaRP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2"/>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2"/>
              </a:solidFill>
              <a:latin typeface="+mn-lt"/>
              <a:ea typeface="+mn-ea"/>
              <a:cs typeface="Arial" panose="020B0604020202020204" pitchFamily="34" charset="0"/>
            </a:endParaRPr>
          </a:p>
        </p:txBody>
      </p:sp>
      <p:cxnSp>
        <p:nvCxnSpPr>
          <p:cNvPr id="12" name="BottomLineRight">
            <a:extLst>
              <a:ext uri="{FF2B5EF4-FFF2-40B4-BE49-F238E27FC236}">
                <a16:creationId xmlns:a16="http://schemas.microsoft.com/office/drawing/2014/main" id="{6425396B-5490-4E4D-8EA4-E4AB4F98BF62}"/>
              </a:ext>
            </a:extLst>
          </p:cNvPr>
          <p:cNvCxnSpPr>
            <a:cxnSpLocks/>
          </p:cNvCxnSpPr>
          <p:nvPr userDrawn="1">
            <p:custDataLst>
              <p:tags r:id="rId5"/>
            </p:custDataLst>
          </p:nvPr>
        </p:nvCxnSpPr>
        <p:spPr bwMode="black">
          <a:xfrm>
            <a:off x="312040" y="9322111"/>
            <a:ext cx="1414463"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BottomLineLeft">
            <a:extLst>
              <a:ext uri="{FF2B5EF4-FFF2-40B4-BE49-F238E27FC236}">
                <a16:creationId xmlns:a16="http://schemas.microsoft.com/office/drawing/2014/main" id="{570396F1-4249-402C-975E-F70778173C25}"/>
              </a:ext>
            </a:extLst>
          </p:cNvPr>
          <p:cNvCxnSpPr>
            <a:cxnSpLocks/>
          </p:cNvCxnSpPr>
          <p:nvPr userDrawn="1">
            <p:custDataLst>
              <p:tags r:id="rId6"/>
            </p:custDataLst>
          </p:nvPr>
        </p:nvCxnSpPr>
        <p:spPr>
          <a:xfrm>
            <a:off x="2090115" y="9322111"/>
            <a:ext cx="4454271"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Right">
            <a:extLst>
              <a:ext uri="{FF2B5EF4-FFF2-40B4-BE49-F238E27FC236}">
                <a16:creationId xmlns:a16="http://schemas.microsoft.com/office/drawing/2014/main" id="{C5BD98EE-C09E-457E-A028-EBE485145AA3}"/>
              </a:ext>
            </a:extLst>
          </p:cNvPr>
          <p:cNvCxnSpPr>
            <a:cxnSpLocks/>
          </p:cNvCxnSpPr>
          <p:nvPr userDrawn="1">
            <p:custDataLst>
              <p:tags r:id="rId7"/>
            </p:custDataLst>
          </p:nvPr>
        </p:nvCxnSpPr>
        <p:spPr>
          <a:xfrm>
            <a:off x="312040" y="1707198"/>
            <a:ext cx="1414463"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 name="TopLineLeft">
            <a:extLst>
              <a:ext uri="{FF2B5EF4-FFF2-40B4-BE49-F238E27FC236}">
                <a16:creationId xmlns:a16="http://schemas.microsoft.com/office/drawing/2014/main" id="{47D3FB95-30DE-4983-B5AE-01B80542C0DD}"/>
              </a:ext>
            </a:extLst>
          </p:cNvPr>
          <p:cNvCxnSpPr>
            <a:cxnSpLocks/>
          </p:cNvCxnSpPr>
          <p:nvPr userDrawn="1">
            <p:custDataLst>
              <p:tags r:id="rId8"/>
            </p:custDataLst>
          </p:nvPr>
        </p:nvCxnSpPr>
        <p:spPr>
          <a:xfrm>
            <a:off x="2090115" y="1707198"/>
            <a:ext cx="4454271"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8" name="5. Source" hidden="1">
            <a:extLst>
              <a:ext uri="{FF2B5EF4-FFF2-40B4-BE49-F238E27FC236}">
                <a16:creationId xmlns:a16="http://schemas.microsoft.com/office/drawing/2014/main" id="{143701BF-655B-4E75-9AF7-14445CDB19BD}"/>
              </a:ext>
            </a:extLst>
          </p:cNvPr>
          <p:cNvSpPr txBox="1"/>
          <p:nvPr userDrawn="1">
            <p:custDataLst>
              <p:tags r:id="rId9"/>
            </p:custDataLst>
          </p:nvPr>
        </p:nvSpPr>
        <p:spPr>
          <a:xfrm>
            <a:off x="312038" y="9391311"/>
            <a:ext cx="3919348"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solidFill>
                  <a:schemeClr val="bg2"/>
                </a:solidFill>
              </a:rPr>
              <a:t>Source: …</a:t>
            </a:r>
          </a:p>
        </p:txBody>
      </p:sp>
      <p:sp>
        <p:nvSpPr>
          <p:cNvPr id="24" name="2. Slide Title">
            <a:extLst>
              <a:ext uri="{FF2B5EF4-FFF2-40B4-BE49-F238E27FC236}">
                <a16:creationId xmlns:a16="http://schemas.microsoft.com/office/drawing/2014/main" id="{931FDB32-E5DC-4F7F-A1B1-FB3CC830903E}"/>
              </a:ext>
            </a:extLst>
          </p:cNvPr>
          <p:cNvSpPr>
            <a:spLocks noGrp="1"/>
          </p:cNvSpPr>
          <p:nvPr>
            <p:ph type="title" hasCustomPrompt="1"/>
            <p:custDataLst>
              <p:tags r:id="rId10"/>
            </p:custDataLst>
          </p:nvPr>
        </p:nvSpPr>
        <p:spPr>
          <a:xfrm>
            <a:off x="312040" y="3962400"/>
            <a:ext cx="1414463" cy="1112800"/>
          </a:xfrm>
        </p:spPr>
        <p:txBody>
          <a:bodyPr/>
          <a:lstStyle>
            <a:lvl1pPr>
              <a:defRPr>
                <a:solidFill>
                  <a:schemeClr val="tx1"/>
                </a:solidFill>
              </a:defRPr>
            </a:lvl1pPr>
          </a:lstStyle>
          <a:p>
            <a:r>
              <a:rPr lang="en-US" dirty="0"/>
              <a:t>Click to edit title style</a:t>
            </a:r>
          </a:p>
        </p:txBody>
      </p:sp>
      <p:sp>
        <p:nvSpPr>
          <p:cNvPr id="25" name="3. Subtitle">
            <a:extLst>
              <a:ext uri="{FF2B5EF4-FFF2-40B4-BE49-F238E27FC236}">
                <a16:creationId xmlns:a16="http://schemas.microsoft.com/office/drawing/2014/main" id="{04057707-3F89-441E-A13E-6FCB40A78D50}"/>
              </a:ext>
            </a:extLst>
          </p:cNvPr>
          <p:cNvSpPr>
            <a:spLocks noGrp="1"/>
          </p:cNvSpPr>
          <p:nvPr>
            <p:ph type="subTitle" idx="1" hasCustomPrompt="1"/>
            <p:custDataLst>
              <p:tags r:id="rId11"/>
            </p:custDataLst>
          </p:nvPr>
        </p:nvSpPr>
        <p:spPr>
          <a:xfrm>
            <a:off x="312040" y="5288403"/>
            <a:ext cx="1414463" cy="712400"/>
          </a:xfrm>
        </p:spPr>
        <p:txBody>
          <a:bodyPr anchor="t" anchorCtr="0"/>
          <a:lstStyle>
            <a:lvl1pPr>
              <a:defRPr>
                <a:solidFill>
                  <a:schemeClr val="tx1"/>
                </a:solidFill>
              </a:defRPr>
            </a:lvl1pPr>
          </a:lstStyle>
          <a:p>
            <a:r>
              <a:rPr lang="en-US" sz="1300" dirty="0"/>
              <a:t>Click to edit subtitle style</a:t>
            </a:r>
          </a:p>
        </p:txBody>
      </p:sp>
      <p:sp>
        <p:nvSpPr>
          <p:cNvPr id="26" name="1. On-page tracker">
            <a:extLst>
              <a:ext uri="{FF2B5EF4-FFF2-40B4-BE49-F238E27FC236}">
                <a16:creationId xmlns:a16="http://schemas.microsoft.com/office/drawing/2014/main" id="{95F50EB6-435E-4A8C-B188-9BE2198DB2B9}"/>
              </a:ext>
            </a:extLst>
          </p:cNvPr>
          <p:cNvSpPr>
            <a:spLocks noGrp="1"/>
          </p:cNvSpPr>
          <p:nvPr>
            <p:ph type="body" sz="quarter" idx="17" hasCustomPrompt="1"/>
            <p:custDataLst>
              <p:tags r:id="rId12"/>
            </p:custDataLst>
          </p:nvPr>
        </p:nvSpPr>
        <p:spPr>
          <a:xfrm>
            <a:off x="4027362" y="152685"/>
            <a:ext cx="2520315" cy="100027"/>
          </a:xfrm>
        </p:spPr>
        <p:txBody>
          <a:bodyPr anchor="ctr" anchorCtr="0">
            <a:spAutoFit/>
          </a:bodyPr>
          <a:lstStyle>
            <a:lvl1pPr algn="r">
              <a:defRPr sz="650">
                <a:solidFill>
                  <a:schemeClr val="tx2"/>
                </a:solidFill>
                <a:latin typeface="+mn-lt"/>
              </a:defRPr>
            </a:lvl1pPr>
          </a:lstStyle>
          <a:p>
            <a:pPr lvl="0"/>
            <a:r>
              <a:rPr lang="en-US" dirty="0"/>
              <a:t>Chapter › Topic</a:t>
            </a:r>
          </a:p>
        </p:txBody>
      </p:sp>
    </p:spTree>
    <p:extLst>
      <p:ext uri="{BB962C8B-B14F-4D97-AF65-F5344CB8AC3E}">
        <p14:creationId xmlns:p14="http://schemas.microsoft.com/office/powerpoint/2010/main" val="29610467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Contrast 3-line">
    <p:spTree>
      <p:nvGrpSpPr>
        <p:cNvPr id="1" name=""/>
        <p:cNvGrpSpPr/>
        <p:nvPr/>
      </p:nvGrpSpPr>
      <p:grpSpPr>
        <a:xfrm>
          <a:off x="0" y="0"/>
          <a:ext cx="0" cy="0"/>
          <a:chOff x="0" y="0"/>
          <a:chExt cx="0" cy="0"/>
        </a:xfrm>
      </p:grpSpPr>
      <p:cxnSp>
        <p:nvCxnSpPr>
          <p:cNvPr id="103" name="BottomLine">
            <a:extLst>
              <a:ext uri="{FF2B5EF4-FFF2-40B4-BE49-F238E27FC236}">
                <a16:creationId xmlns:a16="http://schemas.microsoft.com/office/drawing/2014/main" id="{1A205B6C-F79D-4193-9FCF-230AF1D51716}"/>
              </a:ext>
            </a:extLst>
          </p:cNvPr>
          <p:cNvCxnSpPr/>
          <p:nvPr userDrawn="1">
            <p:custDataLst>
              <p:tags r:id="rId1"/>
            </p:custDataLst>
          </p:nvPr>
        </p:nvCxnSpPr>
        <p:spPr>
          <a:xfrm>
            <a:off x="312039" y="9322111"/>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
            <a:extLst>
              <a:ext uri="{FF2B5EF4-FFF2-40B4-BE49-F238E27FC236}">
                <a16:creationId xmlns:a16="http://schemas.microsoft.com/office/drawing/2014/main" id="{CB6CF5F8-7994-4E97-9AE6-6C98CE30967C}"/>
              </a:ext>
            </a:extLst>
          </p:cNvPr>
          <p:cNvCxnSpPr/>
          <p:nvPr userDrawn="1">
            <p:custDataLst>
              <p:tags r:id="rId2"/>
            </p:custDataLst>
          </p:nvPr>
        </p:nvCxnSpPr>
        <p:spPr>
          <a:xfrm>
            <a:off x="312039" y="1707198"/>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5" name="Slide Number">
            <a:extLst>
              <a:ext uri="{FF2B5EF4-FFF2-40B4-BE49-F238E27FC236}">
                <a16:creationId xmlns:a16="http://schemas.microsoft.com/office/drawing/2014/main" id="{0AA537C7-2883-43C1-848C-3A4E9645077F}"/>
              </a:ext>
            </a:extLst>
          </p:cNvPr>
          <p:cNvSpPr>
            <a:spLocks noChangeArrowheads="1"/>
          </p:cNvSpPr>
          <p:nvPr userDrawn="1">
            <p:custDataLst>
              <p:tags r:id="rId3"/>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4" name="2. Slide Title">
            <a:extLst>
              <a:ext uri="{FF2B5EF4-FFF2-40B4-BE49-F238E27FC236}">
                <a16:creationId xmlns:a16="http://schemas.microsoft.com/office/drawing/2014/main" id="{6C3D89FC-A4B9-4683-B64F-B0644150274F}"/>
              </a:ext>
            </a:extLst>
          </p:cNvPr>
          <p:cNvSpPr>
            <a:spLocks noGrp="1"/>
          </p:cNvSpPr>
          <p:nvPr>
            <p:ph type="title"/>
            <p:custDataLst>
              <p:tags r:id="rId4"/>
            </p:custDataLst>
          </p:nvPr>
        </p:nvSpPr>
        <p:spPr>
          <a:xfrm>
            <a:off x="312039" y="253025"/>
            <a:ext cx="6233922" cy="1429295"/>
          </a:xfrm>
        </p:spPr>
        <p:txBody>
          <a:bodyPr>
            <a:noAutofit/>
          </a:bodyPr>
          <a:lstStyle>
            <a:lvl1pPr>
              <a:defRPr/>
            </a:lvl1pPr>
          </a:lstStyle>
          <a:p>
            <a:r>
              <a:rPr lang="en-US" dirty="0"/>
              <a:t>Click to edit Master title style</a:t>
            </a:r>
          </a:p>
        </p:txBody>
      </p:sp>
      <p:sp>
        <p:nvSpPr>
          <p:cNvPr id="10" name="5. Source" hidden="1">
            <a:extLst>
              <a:ext uri="{FF2B5EF4-FFF2-40B4-BE49-F238E27FC236}">
                <a16:creationId xmlns:a16="http://schemas.microsoft.com/office/drawing/2014/main" id="{67B1A162-B59D-4B89-B39B-FBDD9E751175}"/>
              </a:ext>
            </a:extLst>
          </p:cNvPr>
          <p:cNvSpPr txBox="1"/>
          <p:nvPr userDrawn="1">
            <p:custDataLst>
              <p:tags r:id="rId5"/>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9" name="1. On-page tracker">
            <a:extLst>
              <a:ext uri="{FF2B5EF4-FFF2-40B4-BE49-F238E27FC236}">
                <a16:creationId xmlns:a16="http://schemas.microsoft.com/office/drawing/2014/main" id="{4511BB28-C86B-4C18-B1A3-EF33CF458B8E}"/>
              </a:ext>
            </a:extLst>
          </p:cNvPr>
          <p:cNvSpPr>
            <a:spLocks noGrp="1"/>
          </p:cNvSpPr>
          <p:nvPr>
            <p:ph type="body" sz="quarter" idx="17" hasCustomPrompt="1"/>
            <p:custDataLst>
              <p:tags r:id="rId6"/>
            </p:custDataLst>
          </p:nvPr>
        </p:nvSpPr>
        <p:spPr>
          <a:xfrm>
            <a:off x="4027362" y="152685"/>
            <a:ext cx="2520315" cy="100027"/>
          </a:xfrm>
        </p:spPr>
        <p:txBody>
          <a:bodyPr anchor="ctr" anchorCtr="0">
            <a:spAutoFit/>
          </a:bodyPr>
          <a:lstStyle>
            <a:lvl1pPr algn="r">
              <a:defRPr sz="650">
                <a:solidFill>
                  <a:schemeClr val="tx1"/>
                </a:solidFill>
                <a:latin typeface="+mn-lt"/>
              </a:defRPr>
            </a:lvl1pPr>
          </a:lstStyle>
          <a:p>
            <a:pPr lvl="0"/>
            <a:r>
              <a:rPr lang="en-US" dirty="0"/>
              <a:t>Chapter › Topic</a:t>
            </a:r>
          </a:p>
        </p:txBody>
      </p:sp>
    </p:spTree>
    <p:extLst>
      <p:ext uri="{BB962C8B-B14F-4D97-AF65-F5344CB8AC3E}">
        <p14:creationId xmlns:p14="http://schemas.microsoft.com/office/powerpoint/2010/main" val="154640795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Contrast Custom">
    <p:spTree>
      <p:nvGrpSpPr>
        <p:cNvPr id="1" name=""/>
        <p:cNvGrpSpPr/>
        <p:nvPr/>
      </p:nvGrpSpPr>
      <p:grpSpPr>
        <a:xfrm>
          <a:off x="0" y="0"/>
          <a:ext cx="0" cy="0"/>
          <a:chOff x="0" y="0"/>
          <a:chExt cx="0" cy="0"/>
        </a:xfrm>
      </p:grpSpPr>
      <p:sp>
        <p:nvSpPr>
          <p:cNvPr id="5" name="Slide Number">
            <a:extLst>
              <a:ext uri="{FF2B5EF4-FFF2-40B4-BE49-F238E27FC236}">
                <a16:creationId xmlns:a16="http://schemas.microsoft.com/office/drawing/2014/main" id="{4833D5AF-2A75-4978-AA54-00BA594BBA72}"/>
              </a:ext>
            </a:extLst>
          </p:cNvPr>
          <p:cNvSpPr>
            <a:spLocks noChangeArrowheads="1"/>
          </p:cNvSpPr>
          <p:nvPr userDrawn="1">
            <p:custDataLst>
              <p:tags r:id="rId1"/>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48684DB6-320C-4E95-A29C-791B412C8164}"/>
              </a:ext>
            </a:extLst>
          </p:cNvPr>
          <p:cNvSpPr txBox="1"/>
          <p:nvPr userDrawn="1">
            <p:custDataLst>
              <p:tags r:id="rId2"/>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7" name="1. On-page tracker">
            <a:extLst>
              <a:ext uri="{FF2B5EF4-FFF2-40B4-BE49-F238E27FC236}">
                <a16:creationId xmlns:a16="http://schemas.microsoft.com/office/drawing/2014/main" id="{AD9436C5-E5F5-42BD-9013-D04449180E92}"/>
              </a:ext>
            </a:extLst>
          </p:cNvPr>
          <p:cNvSpPr>
            <a:spLocks noGrp="1"/>
          </p:cNvSpPr>
          <p:nvPr>
            <p:ph type="body" sz="quarter" idx="17" hasCustomPrompt="1"/>
            <p:custDataLst>
              <p:tags r:id="rId3"/>
            </p:custDataLst>
          </p:nvPr>
        </p:nvSpPr>
        <p:spPr>
          <a:xfrm>
            <a:off x="4027362" y="152685"/>
            <a:ext cx="2520315" cy="100027"/>
          </a:xfrm>
        </p:spPr>
        <p:txBody>
          <a:bodyPr anchor="ctr" anchorCtr="0">
            <a:spAutoFit/>
          </a:bodyPr>
          <a:lstStyle>
            <a:lvl1pPr algn="r">
              <a:defRPr sz="650">
                <a:solidFill>
                  <a:schemeClr val="tx1"/>
                </a:solidFill>
                <a:latin typeface="+mn-lt"/>
              </a:defRPr>
            </a:lvl1pPr>
          </a:lstStyle>
          <a:p>
            <a:pPr lvl="0"/>
            <a:r>
              <a:rPr lang="en-US" dirty="0"/>
              <a:t>Chapter › Topic</a:t>
            </a:r>
          </a:p>
        </p:txBody>
      </p:sp>
      <p:sp>
        <p:nvSpPr>
          <p:cNvPr id="3" name="Rectangle 2">
            <a:extLst>
              <a:ext uri="{FF2B5EF4-FFF2-40B4-BE49-F238E27FC236}">
                <a16:creationId xmlns:a16="http://schemas.microsoft.com/office/drawing/2014/main" id="{5452587A-A31D-2CB6-A6A7-BE6042E54037}"/>
              </a:ext>
            </a:extLst>
          </p:cNvPr>
          <p:cNvSpPr/>
          <p:nvPr userDrawn="1"/>
        </p:nvSpPr>
        <p:spPr>
          <a:xfrm>
            <a:off x="778670" y="7575917"/>
            <a:ext cx="6079332" cy="2344768"/>
          </a:xfrm>
          <a:prstGeom prst="rect">
            <a:avLst/>
          </a:prstGeom>
          <a:gradFill flip="none" rotWithShape="1">
            <a:gsLst>
              <a:gs pos="0">
                <a:srgbClr val="1B7EB5"/>
              </a:gs>
              <a:gs pos="49000">
                <a:schemeClr val="bg1"/>
              </a:gs>
            </a:gsLst>
            <a:lin ang="13500000" scaled="1"/>
            <a:tileRect/>
          </a:gra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spcBef>
                <a:spcPts val="244"/>
              </a:spcBef>
              <a:spcAft>
                <a:spcPts val="244"/>
              </a:spcAft>
            </a:pPr>
            <a:endParaRPr lang="en-US" sz="1300" err="1">
              <a:solidFill>
                <a:schemeClr val="bg1"/>
              </a:solidFill>
            </a:endParaRPr>
          </a:p>
        </p:txBody>
      </p:sp>
      <p:pic>
        <p:nvPicPr>
          <p:cNvPr id="4" name="Picture 2">
            <a:extLst>
              <a:ext uri="{FF2B5EF4-FFF2-40B4-BE49-F238E27FC236}">
                <a16:creationId xmlns:a16="http://schemas.microsoft.com/office/drawing/2014/main" id="{2B775F08-BC49-50FF-04CC-3C63D3C6F6D1}"/>
              </a:ext>
            </a:extLst>
          </p:cNvPr>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l="24569" r="27169"/>
          <a:stretch/>
        </p:blipFill>
        <p:spPr bwMode="auto">
          <a:xfrm>
            <a:off x="4260983" y="1680435"/>
            <a:ext cx="2597018" cy="8225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6490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userDrawn="1">
  <p:cSld name="2/3">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293AC4C-5B2F-4A0C-8C9B-7295BEE1F457}"/>
              </a:ext>
            </a:extLst>
          </p:cNvPr>
          <p:cNvGraphicFramePr>
            <a:graphicFrameLocks noChangeAspect="1"/>
          </p:cNvGraphicFramePr>
          <p:nvPr userDrawn="1">
            <p:custDataLst>
              <p:tags r:id="rId1"/>
            </p:custDataLst>
            <p:extLst>
              <p:ext uri="{D42A27DB-BD31-4B8C-83A1-F6EECF244321}">
                <p14:modId xmlns:p14="http://schemas.microsoft.com/office/powerpoint/2010/main" val="1931244333"/>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5" imgW="572" imgH="588" progId="TCLayout.ActiveDocument.1">
                  <p:embed/>
                </p:oleObj>
              </mc:Choice>
              <mc:Fallback>
                <p:oleObj name="think-cell Slide" r:id="rId15" imgW="572" imgH="588" progId="TCLayout.ActiveDocument.1">
                  <p:embed/>
                  <p:pic>
                    <p:nvPicPr>
                      <p:cNvPr id="3" name="Object 2" hidden="1">
                        <a:extLst>
                          <a:ext uri="{FF2B5EF4-FFF2-40B4-BE49-F238E27FC236}">
                            <a16:creationId xmlns:a16="http://schemas.microsoft.com/office/drawing/2014/main" id="{C293AC4C-5B2F-4A0C-8C9B-7295BEE1F457}"/>
                          </a:ext>
                        </a:extLst>
                      </p:cNvPr>
                      <p:cNvPicPr/>
                      <p:nvPr/>
                    </p:nvPicPr>
                    <p:blipFill>
                      <a:blip r:embed="rId16"/>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D8F8ABD0-305F-4DFC-AC60-1FB7BB16830A}"/>
              </a:ext>
            </a:extLst>
          </p:cNvPr>
          <p:cNvSpPr/>
          <p:nvPr userDrawn="1">
            <p:custDataLst>
              <p:tags r:id="rId2"/>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Light">
            <a:extLst>
              <a:ext uri="{FF2B5EF4-FFF2-40B4-BE49-F238E27FC236}">
                <a16:creationId xmlns:a16="http://schemas.microsoft.com/office/drawing/2014/main" id="{2365F90A-9CD8-40EE-93CD-2729135A9569}"/>
              </a:ext>
            </a:extLst>
          </p:cNvPr>
          <p:cNvSpPr/>
          <p:nvPr userDrawn="1">
            <p:custDataLst>
              <p:tags r:id="rId3"/>
            </p:custDataLst>
          </p:nvPr>
        </p:nvSpPr>
        <p:spPr bwMode="ltGray">
          <a:xfrm>
            <a:off x="4404550" y="0"/>
            <a:ext cx="2453450" cy="9906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rgbClr val="F0F0F0"/>
              </a:solidFill>
              <a:latin typeface="Arial" panose="020B0604020202020204" pitchFamily="34" charset="0"/>
            </a:endParaRP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cxnSp>
        <p:nvCxnSpPr>
          <p:cNvPr id="12" name="BottomLineRight">
            <a:extLst>
              <a:ext uri="{FF2B5EF4-FFF2-40B4-BE49-F238E27FC236}">
                <a16:creationId xmlns:a16="http://schemas.microsoft.com/office/drawing/2014/main" id="{6425396B-5490-4E4D-8EA4-E4AB4F98BF62}"/>
              </a:ext>
            </a:extLst>
          </p:cNvPr>
          <p:cNvCxnSpPr/>
          <p:nvPr userDrawn="1">
            <p:custDataLst>
              <p:tags r:id="rId5"/>
            </p:custDataLst>
          </p:nvPr>
        </p:nvCxnSpPr>
        <p:spPr>
          <a:xfrm>
            <a:off x="4597522" y="9322111"/>
            <a:ext cx="194938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BottomLineLeft">
            <a:extLst>
              <a:ext uri="{FF2B5EF4-FFF2-40B4-BE49-F238E27FC236}">
                <a16:creationId xmlns:a16="http://schemas.microsoft.com/office/drawing/2014/main" id="{570396F1-4249-402C-975E-F70778173C25}"/>
              </a:ext>
            </a:extLst>
          </p:cNvPr>
          <p:cNvCxnSpPr/>
          <p:nvPr userDrawn="1">
            <p:custDataLst>
              <p:tags r:id="rId6"/>
            </p:custDataLst>
          </p:nvPr>
        </p:nvCxnSpPr>
        <p:spPr>
          <a:xfrm>
            <a:off x="312039" y="9322111"/>
            <a:ext cx="391934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Right">
            <a:extLst>
              <a:ext uri="{FF2B5EF4-FFF2-40B4-BE49-F238E27FC236}">
                <a16:creationId xmlns:a16="http://schemas.microsoft.com/office/drawing/2014/main" id="{C5BD98EE-C09E-457E-A028-EBE485145AA3}"/>
              </a:ext>
            </a:extLst>
          </p:cNvPr>
          <p:cNvCxnSpPr/>
          <p:nvPr userDrawn="1">
            <p:custDataLst>
              <p:tags r:id="rId7"/>
            </p:custDataLst>
          </p:nvPr>
        </p:nvCxnSpPr>
        <p:spPr>
          <a:xfrm>
            <a:off x="4597522" y="1707198"/>
            <a:ext cx="194938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 name="TopLineLeft">
            <a:extLst>
              <a:ext uri="{FF2B5EF4-FFF2-40B4-BE49-F238E27FC236}">
                <a16:creationId xmlns:a16="http://schemas.microsoft.com/office/drawing/2014/main" id="{47D3FB95-30DE-4983-B5AE-01B80542C0DD}"/>
              </a:ext>
            </a:extLst>
          </p:cNvPr>
          <p:cNvCxnSpPr/>
          <p:nvPr userDrawn="1">
            <p:custDataLst>
              <p:tags r:id="rId8"/>
            </p:custDataLst>
          </p:nvPr>
        </p:nvCxnSpPr>
        <p:spPr>
          <a:xfrm>
            <a:off x="312039" y="1707198"/>
            <a:ext cx="391934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8D646E-BD43-4948-96FE-F798F0E18D71}"/>
              </a:ext>
            </a:extLst>
          </p:cNvPr>
          <p:cNvCxnSpPr/>
          <p:nvPr userDrawn="1">
            <p:custDataLst>
              <p:tags r:id="rId9"/>
            </p:custDataLst>
          </p:nvPr>
        </p:nvCxnSpPr>
        <p:spPr>
          <a:xfrm>
            <a:off x="312039" y="1707198"/>
            <a:ext cx="391934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1" name="5. Source" hidden="1">
            <a:extLst>
              <a:ext uri="{FF2B5EF4-FFF2-40B4-BE49-F238E27FC236}">
                <a16:creationId xmlns:a16="http://schemas.microsoft.com/office/drawing/2014/main" id="{F25A304F-F50E-4F96-991D-CFEB07060178}"/>
              </a:ext>
            </a:extLst>
          </p:cNvPr>
          <p:cNvSpPr txBox="1"/>
          <p:nvPr userDrawn="1">
            <p:custDataLst>
              <p:tags r:id="rId10"/>
            </p:custDataLst>
          </p:nvPr>
        </p:nvSpPr>
        <p:spPr>
          <a:xfrm>
            <a:off x="312038" y="9391311"/>
            <a:ext cx="3919348"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25" name="2. Slide Title">
            <a:extLst>
              <a:ext uri="{FF2B5EF4-FFF2-40B4-BE49-F238E27FC236}">
                <a16:creationId xmlns:a16="http://schemas.microsoft.com/office/drawing/2014/main" id="{AA4BE143-5F32-4F04-B536-5DD597732824}"/>
              </a:ext>
            </a:extLst>
          </p:cNvPr>
          <p:cNvSpPr>
            <a:spLocks noGrp="1"/>
          </p:cNvSpPr>
          <p:nvPr>
            <p:ph type="title"/>
            <p:custDataLst>
              <p:tags r:id="rId11"/>
            </p:custDataLst>
          </p:nvPr>
        </p:nvSpPr>
        <p:spPr>
          <a:xfrm>
            <a:off x="312039" y="263428"/>
            <a:ext cx="3919347" cy="1056640"/>
          </a:xfrm>
        </p:spPr>
        <p:txBody>
          <a:bodyPr/>
          <a:lstStyle/>
          <a:p>
            <a:r>
              <a:rPr lang="en-US"/>
              <a:t>Click to edit Master title style</a:t>
            </a:r>
            <a:endParaRPr lang="en-US" dirty="0"/>
          </a:p>
        </p:txBody>
      </p:sp>
      <p:sp>
        <p:nvSpPr>
          <p:cNvPr id="26" name="3. Subtitle">
            <a:extLst>
              <a:ext uri="{FF2B5EF4-FFF2-40B4-BE49-F238E27FC236}">
                <a16:creationId xmlns:a16="http://schemas.microsoft.com/office/drawing/2014/main" id="{97E30C8F-A677-42C7-A072-4ACC7DC3D698}"/>
              </a:ext>
            </a:extLst>
          </p:cNvPr>
          <p:cNvSpPr>
            <a:spLocks noGrp="1"/>
          </p:cNvSpPr>
          <p:nvPr>
            <p:ph type="subTitle" idx="1"/>
            <p:custDataLst>
              <p:tags r:id="rId12"/>
            </p:custDataLst>
          </p:nvPr>
        </p:nvSpPr>
        <p:spPr>
          <a:xfrm>
            <a:off x="312039" y="1305583"/>
            <a:ext cx="3919347" cy="400110"/>
          </a:xfrm>
        </p:spPr>
        <p:txBody>
          <a:bodyPr anchor="ctr" anchorCtr="0"/>
          <a:lstStyle/>
          <a:p>
            <a:r>
              <a:rPr lang="en-US" sz="1300"/>
              <a:t>Click to edit Master subtitle style</a:t>
            </a:r>
            <a:endParaRPr lang="en-US" sz="1300" dirty="0"/>
          </a:p>
        </p:txBody>
      </p:sp>
      <p:sp>
        <p:nvSpPr>
          <p:cNvPr id="19" name="1. On-page tracker">
            <a:extLst>
              <a:ext uri="{FF2B5EF4-FFF2-40B4-BE49-F238E27FC236}">
                <a16:creationId xmlns:a16="http://schemas.microsoft.com/office/drawing/2014/main" id="{288125BB-6CB4-4B7C-8E2B-CB1912430A39}"/>
              </a:ext>
            </a:extLst>
          </p:cNvPr>
          <p:cNvSpPr>
            <a:spLocks noGrp="1"/>
          </p:cNvSpPr>
          <p:nvPr>
            <p:ph type="body" sz="quarter" idx="18" hasCustomPrompt="1"/>
            <p:custDataLst>
              <p:tags r:id="rId13"/>
            </p:custDataLst>
          </p:nvPr>
        </p:nvSpPr>
        <p:spPr>
          <a:xfrm>
            <a:off x="4597520" y="152685"/>
            <a:ext cx="1950155" cy="100027"/>
          </a:xfrm>
        </p:spPr>
        <p:txBody>
          <a:bodyPr wrap="square"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291686787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1/2">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9F7114D8-6025-4386-BA96-B034FE6B3CDB}"/>
              </a:ext>
            </a:extLst>
          </p:cNvPr>
          <p:cNvGraphicFramePr>
            <a:graphicFrameLocks noChangeAspect="1"/>
          </p:cNvGraphicFramePr>
          <p:nvPr userDrawn="1">
            <p:custDataLst>
              <p:tags r:id="rId1"/>
            </p:custDataLst>
            <p:extLst>
              <p:ext uri="{D42A27DB-BD31-4B8C-83A1-F6EECF244321}">
                <p14:modId xmlns:p14="http://schemas.microsoft.com/office/powerpoint/2010/main" val="3149784298"/>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5" imgW="413" imgH="416" progId="TCLayout.ActiveDocument.1">
                  <p:embed/>
                </p:oleObj>
              </mc:Choice>
              <mc:Fallback>
                <p:oleObj name="think-cell Slide" r:id="rId15" imgW="413" imgH="416" progId="TCLayout.ActiveDocument.1">
                  <p:embed/>
                  <p:pic>
                    <p:nvPicPr>
                      <p:cNvPr id="3" name="Object 2" hidden="1">
                        <a:extLst>
                          <a:ext uri="{FF2B5EF4-FFF2-40B4-BE49-F238E27FC236}">
                            <a16:creationId xmlns:a16="http://schemas.microsoft.com/office/drawing/2014/main" id="{9F7114D8-6025-4386-BA96-B034FE6B3CDB}"/>
                          </a:ext>
                        </a:extLst>
                      </p:cNvPr>
                      <p:cNvPicPr/>
                      <p:nvPr/>
                    </p:nvPicPr>
                    <p:blipFill>
                      <a:blip r:embed="rId16"/>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25C86E70-6ADC-4EA2-90F2-373AC4FDE5D0}"/>
              </a:ext>
            </a:extLst>
          </p:cNvPr>
          <p:cNvSpPr/>
          <p:nvPr userDrawn="1">
            <p:custDataLst>
              <p:tags r:id="rId2"/>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Light">
            <a:extLst>
              <a:ext uri="{FF2B5EF4-FFF2-40B4-BE49-F238E27FC236}">
                <a16:creationId xmlns:a16="http://schemas.microsoft.com/office/drawing/2014/main" id="{2365F90A-9CD8-40EE-93CD-2729135A9569}"/>
              </a:ext>
            </a:extLst>
          </p:cNvPr>
          <p:cNvSpPr/>
          <p:nvPr userDrawn="1">
            <p:custDataLst>
              <p:tags r:id="rId3"/>
            </p:custDataLst>
          </p:nvPr>
        </p:nvSpPr>
        <p:spPr bwMode="ltGray">
          <a:xfrm>
            <a:off x="3427285" y="0"/>
            <a:ext cx="3430715" cy="9906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rgbClr val="F0F0F0"/>
              </a:solidFill>
              <a:latin typeface="Arial" panose="020B0604020202020204" pitchFamily="34" charset="0"/>
            </a:endParaRP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A030B95D-1D90-4A27-8714-CFE7C7DB7020}"/>
              </a:ext>
            </a:extLst>
          </p:cNvPr>
          <p:cNvCxnSpPr/>
          <p:nvPr userDrawn="1">
            <p:custDataLst>
              <p:tags r:id="rId5"/>
            </p:custDataLst>
          </p:nvPr>
        </p:nvCxnSpPr>
        <p:spPr>
          <a:xfrm>
            <a:off x="3697409" y="9322111"/>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546D990A-A0D7-434B-9320-6311D017DAA2}"/>
              </a:ext>
            </a:extLst>
          </p:cNvPr>
          <p:cNvCxnSpPr/>
          <p:nvPr userDrawn="1">
            <p:custDataLst>
              <p:tags r:id="rId6"/>
            </p:custDataLst>
          </p:nvPr>
        </p:nvCxnSpPr>
        <p:spPr>
          <a:xfrm>
            <a:off x="312039" y="9322111"/>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5" name="TopLineRight">
            <a:extLst>
              <a:ext uri="{FF2B5EF4-FFF2-40B4-BE49-F238E27FC236}">
                <a16:creationId xmlns:a16="http://schemas.microsoft.com/office/drawing/2014/main" id="{9388C4F9-67A3-422B-89FF-FAD8454A2F57}"/>
              </a:ext>
            </a:extLst>
          </p:cNvPr>
          <p:cNvCxnSpPr/>
          <p:nvPr userDrawn="1">
            <p:custDataLst>
              <p:tags r:id="rId7"/>
            </p:custDataLst>
          </p:nvPr>
        </p:nvCxnSpPr>
        <p:spPr>
          <a:xfrm>
            <a:off x="3697409" y="1707198"/>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3" name="TopLineLeft">
            <a:extLst>
              <a:ext uri="{FF2B5EF4-FFF2-40B4-BE49-F238E27FC236}">
                <a16:creationId xmlns:a16="http://schemas.microsoft.com/office/drawing/2014/main" id="{1C0D7255-5C21-4254-B3DE-6D296E69C5F2}"/>
              </a:ext>
            </a:extLst>
          </p:cNvPr>
          <p:cNvCxnSpPr/>
          <p:nvPr userDrawn="1">
            <p:custDataLst>
              <p:tags r:id="rId8"/>
            </p:custDataLst>
          </p:nvPr>
        </p:nvCxnSpPr>
        <p:spPr>
          <a:xfrm>
            <a:off x="312039" y="1707198"/>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155D849-0DEC-44CD-849F-C8D9C2279FD6}"/>
              </a:ext>
            </a:extLst>
          </p:cNvPr>
          <p:cNvCxnSpPr/>
          <p:nvPr userDrawn="1">
            <p:custDataLst>
              <p:tags r:id="rId9"/>
            </p:custDataLst>
          </p:nvPr>
        </p:nvCxnSpPr>
        <p:spPr>
          <a:xfrm>
            <a:off x="312039" y="1707198"/>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2" name="5. Source" hidden="1">
            <a:extLst>
              <a:ext uri="{FF2B5EF4-FFF2-40B4-BE49-F238E27FC236}">
                <a16:creationId xmlns:a16="http://schemas.microsoft.com/office/drawing/2014/main" id="{F5E9C22A-A356-4521-A359-338A663DFEA2}"/>
              </a:ext>
            </a:extLst>
          </p:cNvPr>
          <p:cNvSpPr txBox="1"/>
          <p:nvPr userDrawn="1">
            <p:custDataLst>
              <p:tags r:id="rId10"/>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20" name="1. On-page tracker">
            <a:extLst>
              <a:ext uri="{FF2B5EF4-FFF2-40B4-BE49-F238E27FC236}">
                <a16:creationId xmlns:a16="http://schemas.microsoft.com/office/drawing/2014/main" id="{0E1A178A-6BDC-4A0A-9F92-72F6EB95AD81}"/>
              </a:ext>
            </a:extLst>
          </p:cNvPr>
          <p:cNvSpPr>
            <a:spLocks noGrp="1"/>
          </p:cNvSpPr>
          <p:nvPr>
            <p:ph type="body" sz="quarter" idx="17" hasCustomPrompt="1"/>
            <p:custDataLst>
              <p:tags r:id="rId11"/>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
        <p:nvSpPr>
          <p:cNvPr id="24" name="2. Slide Title">
            <a:extLst>
              <a:ext uri="{FF2B5EF4-FFF2-40B4-BE49-F238E27FC236}">
                <a16:creationId xmlns:a16="http://schemas.microsoft.com/office/drawing/2014/main" id="{06A9E224-CFBD-42B8-A4C0-EFE2C017E523}"/>
              </a:ext>
            </a:extLst>
          </p:cNvPr>
          <p:cNvSpPr>
            <a:spLocks noGrp="1"/>
          </p:cNvSpPr>
          <p:nvPr>
            <p:ph type="title"/>
            <p:custDataLst>
              <p:tags r:id="rId12"/>
            </p:custDataLst>
          </p:nvPr>
        </p:nvSpPr>
        <p:spPr>
          <a:xfrm>
            <a:off x="312039" y="263428"/>
            <a:ext cx="2849499" cy="1056640"/>
          </a:xfrm>
        </p:spPr>
        <p:txBody>
          <a:bodyPr/>
          <a:lstStyle/>
          <a:p>
            <a:r>
              <a:rPr lang="en-US"/>
              <a:t>Click to edit Master title style</a:t>
            </a:r>
            <a:endParaRPr lang="en-US" dirty="0"/>
          </a:p>
        </p:txBody>
      </p:sp>
      <p:sp>
        <p:nvSpPr>
          <p:cNvPr id="25" name="3. Subtitle">
            <a:extLst>
              <a:ext uri="{FF2B5EF4-FFF2-40B4-BE49-F238E27FC236}">
                <a16:creationId xmlns:a16="http://schemas.microsoft.com/office/drawing/2014/main" id="{F7FC2EC4-28A5-4B24-B46C-79BCB0964344}"/>
              </a:ext>
            </a:extLst>
          </p:cNvPr>
          <p:cNvSpPr>
            <a:spLocks noGrp="1"/>
          </p:cNvSpPr>
          <p:nvPr>
            <p:ph type="subTitle" idx="1"/>
            <p:custDataLst>
              <p:tags r:id="rId13"/>
            </p:custDataLst>
          </p:nvPr>
        </p:nvSpPr>
        <p:spPr>
          <a:xfrm>
            <a:off x="312039" y="1305583"/>
            <a:ext cx="2849499" cy="400110"/>
          </a:xfrm>
        </p:spPr>
        <p:txBody>
          <a:bodyPr anchor="ctr" anchorCtr="0"/>
          <a:lstStyle/>
          <a:p>
            <a:r>
              <a:rPr lang="en-US" sz="1300"/>
              <a:t>Click to edit Master subtitle style</a:t>
            </a:r>
            <a:endParaRPr lang="en-US" sz="1300" dirty="0"/>
          </a:p>
        </p:txBody>
      </p:sp>
    </p:spTree>
    <p:extLst>
      <p:ext uri="{BB962C8B-B14F-4D97-AF65-F5344CB8AC3E}">
        <p14:creationId xmlns:p14="http://schemas.microsoft.com/office/powerpoint/2010/main" val="3847359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id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312039" y="4397298"/>
            <a:ext cx="2849499" cy="1111415"/>
          </a:xfrm>
          <a:prstGeom prst="rect">
            <a:avLst/>
          </a:prstGeom>
        </p:spPr>
        <p:txBody>
          <a:bodyPr rIns="365760" anchor="ctr">
            <a:noAutofit/>
          </a:bodyPr>
          <a:lstStyle>
            <a:lvl1pPr>
              <a:defRPr>
                <a:ln w="6350" cap="flat">
                  <a:noFill/>
                  <a:miter lim="800000"/>
                </a:ln>
              </a:defRPr>
            </a:lvl1pPr>
          </a:lstStyle>
          <a:p>
            <a:r>
              <a:rPr lang="en-US"/>
              <a:t>Click to edit Master title style</a:t>
            </a:r>
            <a:endParaRPr lang="en-US" dirty="0"/>
          </a:p>
        </p:txBody>
      </p:sp>
      <p:sp>
        <p:nvSpPr>
          <p:cNvPr id="9" name="Slide Number">
            <a:extLst>
              <a:ext uri="{FF2B5EF4-FFF2-40B4-BE49-F238E27FC236}">
                <a16:creationId xmlns:a16="http://schemas.microsoft.com/office/drawing/2014/main" id="{2BF771FC-DD10-42B6-A51E-7F1E26F8184D}"/>
              </a:ext>
            </a:extLst>
          </p:cNvPr>
          <p:cNvSpPr>
            <a:spLocks noChangeArrowheads="1"/>
          </p:cNvSpPr>
          <p:nvPr userDrawn="1">
            <p:custDataLst>
              <p:tags r:id="rId2"/>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8" name="5. Source" hidden="1">
            <a:extLst>
              <a:ext uri="{FF2B5EF4-FFF2-40B4-BE49-F238E27FC236}">
                <a16:creationId xmlns:a16="http://schemas.microsoft.com/office/drawing/2014/main" id="{C0D33C43-5B9F-44B4-82FA-BAAD11A7FB8E}"/>
              </a:ext>
            </a:extLst>
          </p:cNvPr>
          <p:cNvSpPr txBox="1"/>
          <p:nvPr userDrawn="1">
            <p:custDataLst>
              <p:tags r:id="rId3"/>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7" name="1. On-page tracker">
            <a:extLst>
              <a:ext uri="{FF2B5EF4-FFF2-40B4-BE49-F238E27FC236}">
                <a16:creationId xmlns:a16="http://schemas.microsoft.com/office/drawing/2014/main" id="{2A77292F-0F7C-43B4-9782-AB706C93BD64}"/>
              </a:ext>
            </a:extLst>
          </p:cNvPr>
          <p:cNvSpPr>
            <a:spLocks noGrp="1"/>
          </p:cNvSpPr>
          <p:nvPr>
            <p:ph type="body" sz="quarter" idx="17" hasCustomPrompt="1"/>
            <p:custDataLst>
              <p:tags r:id="rId4"/>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3079707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608D4BB-56F5-4BF1-8C9C-8799BAA8CEEB}"/>
              </a:ext>
            </a:extLst>
          </p:cNvPr>
          <p:cNvGraphicFramePr>
            <a:graphicFrameLocks noChangeAspect="1"/>
          </p:cNvGraphicFramePr>
          <p:nvPr userDrawn="1">
            <p:custDataLst>
              <p:tags r:id="rId1"/>
            </p:custDataLst>
            <p:extLst>
              <p:ext uri="{D42A27DB-BD31-4B8C-83A1-F6EECF244321}">
                <p14:modId xmlns:p14="http://schemas.microsoft.com/office/powerpoint/2010/main" val="2703700039"/>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8" imgW="473" imgH="476" progId="TCLayout.ActiveDocument.1">
                  <p:embed/>
                </p:oleObj>
              </mc:Choice>
              <mc:Fallback>
                <p:oleObj name="think-cell Slide" r:id="rId8" imgW="473" imgH="476" progId="TCLayout.ActiveDocument.1">
                  <p:embed/>
                  <p:pic>
                    <p:nvPicPr>
                      <p:cNvPr id="3" name="Object 2" hidden="1">
                        <a:extLst>
                          <a:ext uri="{FF2B5EF4-FFF2-40B4-BE49-F238E27FC236}">
                            <a16:creationId xmlns:a16="http://schemas.microsoft.com/office/drawing/2014/main" id="{A608D4BB-56F5-4BF1-8C9C-8799BAA8CEEB}"/>
                          </a:ext>
                        </a:extLst>
                      </p:cNvPr>
                      <p:cNvPicPr/>
                      <p:nvPr/>
                    </p:nvPicPr>
                    <p:blipFill>
                      <a:blip r:embed="rId9"/>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D288743A-B5B4-4D5C-9D2C-F17D5A50E4BE}"/>
              </a:ext>
            </a:extLst>
          </p:cNvPr>
          <p:cNvSpPr/>
          <p:nvPr userDrawn="1">
            <p:custDataLst>
              <p:tags r:id="rId2"/>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244"/>
              </a:spcBef>
              <a:spcAft>
                <a:spcPts val="244"/>
              </a:spcAft>
            </a:pPr>
            <a:endParaRPr lang="en-US" sz="3575"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2. Slide Title">
            <a:extLst>
              <a:ext uri="{FF2B5EF4-FFF2-40B4-BE49-F238E27FC236}">
                <a16:creationId xmlns:a16="http://schemas.microsoft.com/office/drawing/2014/main" id="{99495DFD-8D6A-4DD8-AE3A-47FA42AA0A4F}"/>
              </a:ext>
            </a:extLst>
          </p:cNvPr>
          <p:cNvSpPr>
            <a:spLocks noGrp="1"/>
          </p:cNvSpPr>
          <p:nvPr>
            <p:ph type="title"/>
            <p:custDataLst>
              <p:tags r:id="rId3"/>
            </p:custDataLst>
          </p:nvPr>
        </p:nvSpPr>
        <p:spPr>
          <a:xfrm>
            <a:off x="312039" y="6616232"/>
            <a:ext cx="6233922" cy="978045"/>
          </a:xfrm>
        </p:spPr>
        <p:txBody>
          <a:bodyPr anchor="b">
            <a:noAutofit/>
          </a:bodyPr>
          <a:lstStyle>
            <a:lvl1pPr>
              <a:lnSpc>
                <a:spcPct val="93000"/>
              </a:lnSpc>
              <a:defRPr sz="3575"/>
            </a:lvl1pPr>
          </a:lstStyle>
          <a:p>
            <a:r>
              <a:rPr lang="en-US"/>
              <a:t>Click to edit Master title style</a:t>
            </a:r>
            <a:endParaRPr lang="en-US" dirty="0"/>
          </a:p>
        </p:txBody>
      </p:sp>
      <p:sp>
        <p:nvSpPr>
          <p:cNvPr id="8" name="Slide Number">
            <a:extLst>
              <a:ext uri="{FF2B5EF4-FFF2-40B4-BE49-F238E27FC236}">
                <a16:creationId xmlns:a16="http://schemas.microsoft.com/office/drawing/2014/main" id="{A86AE8A6-05EF-4E76-AAAD-41743692E9F9}"/>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B871FE09-BB6E-4334-B0EA-E52395AA61B3}"/>
              </a:ext>
            </a:extLst>
          </p:cNvPr>
          <p:cNvSpPr txBox="1"/>
          <p:nvPr userDrawn="1">
            <p:custDataLst>
              <p:tags r:id="rId5"/>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9" name="1. On-page tracker">
            <a:extLst>
              <a:ext uri="{FF2B5EF4-FFF2-40B4-BE49-F238E27FC236}">
                <a16:creationId xmlns:a16="http://schemas.microsoft.com/office/drawing/2014/main" id="{07CA98DC-1A07-45D0-A835-AD1606EE7BAE}"/>
              </a:ext>
            </a:extLst>
          </p:cNvPr>
          <p:cNvSpPr>
            <a:spLocks noGrp="1"/>
          </p:cNvSpPr>
          <p:nvPr>
            <p:ph type="body" sz="quarter" idx="17" hasCustomPrompt="1"/>
            <p:custDataLst>
              <p:tags r:id="rId6"/>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2497063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CD01A5A-D383-4F62-8841-DD0172530759}"/>
              </a:ext>
            </a:extLst>
          </p:cNvPr>
          <p:cNvGraphicFramePr>
            <a:graphicFrameLocks noChangeAspect="1"/>
          </p:cNvGraphicFramePr>
          <p:nvPr userDrawn="1">
            <p:custDataLst>
              <p:tags r:id="rId1"/>
            </p:custDataLst>
            <p:extLst>
              <p:ext uri="{D42A27DB-BD31-4B8C-83A1-F6EECF244321}">
                <p14:modId xmlns:p14="http://schemas.microsoft.com/office/powerpoint/2010/main" val="3137211496"/>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9" imgW="473" imgH="476" progId="TCLayout.ActiveDocument.1">
                  <p:embed/>
                </p:oleObj>
              </mc:Choice>
              <mc:Fallback>
                <p:oleObj name="think-cell Slide" r:id="rId9" imgW="473" imgH="476" progId="TCLayout.ActiveDocument.1">
                  <p:embed/>
                  <p:pic>
                    <p:nvPicPr>
                      <p:cNvPr id="3" name="Object 2" hidden="1">
                        <a:extLst>
                          <a:ext uri="{FF2B5EF4-FFF2-40B4-BE49-F238E27FC236}">
                            <a16:creationId xmlns:a16="http://schemas.microsoft.com/office/drawing/2014/main" id="{2CD01A5A-D383-4F62-8841-DD0172530759}"/>
                          </a:ext>
                        </a:extLst>
                      </p:cNvPr>
                      <p:cNvPicPr/>
                      <p:nvPr/>
                    </p:nvPicPr>
                    <p:blipFill>
                      <a:blip r:embed="rId10"/>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CAC2F000-47EB-4070-866B-EF082C9E1028}"/>
              </a:ext>
            </a:extLst>
          </p:cNvPr>
          <p:cNvSpPr/>
          <p:nvPr userDrawn="1">
            <p:custDataLst>
              <p:tags r:id="rId2"/>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244"/>
              </a:spcBef>
              <a:spcAft>
                <a:spcPts val="244"/>
              </a:spcAft>
            </a:pPr>
            <a:endParaRPr lang="en-US" sz="2763"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8" name="2. Slide Title">
            <a:extLst>
              <a:ext uri="{FF2B5EF4-FFF2-40B4-BE49-F238E27FC236}">
                <a16:creationId xmlns:a16="http://schemas.microsoft.com/office/drawing/2014/main" id="{EA735538-C733-4892-93A4-7B433D8B8293}"/>
              </a:ext>
            </a:extLst>
          </p:cNvPr>
          <p:cNvSpPr>
            <a:spLocks noGrp="1"/>
          </p:cNvSpPr>
          <p:nvPr>
            <p:ph type="title" hasCustomPrompt="1"/>
            <p:custDataLst>
              <p:tags r:id="rId3"/>
            </p:custDataLst>
          </p:nvPr>
        </p:nvSpPr>
        <p:spPr>
          <a:xfrm>
            <a:off x="846963" y="5497110"/>
            <a:ext cx="5164074" cy="395429"/>
          </a:xfrm>
          <a:prstGeom prst="rect">
            <a:avLst/>
          </a:prstGeom>
        </p:spPr>
        <p:txBody>
          <a:bodyPr>
            <a:spAutoFit/>
          </a:bodyPr>
          <a:lstStyle>
            <a:lvl1pPr>
              <a:lnSpc>
                <a:spcPct val="93000"/>
              </a:lnSpc>
              <a:defRPr sz="2763"/>
            </a:lvl1pPr>
          </a:lstStyle>
          <a:p>
            <a:r>
              <a:rPr lang="en-US" dirty="0"/>
              <a:t>“Click to add quote</a:t>
            </a:r>
          </a:p>
        </p:txBody>
      </p:sp>
      <p:sp>
        <p:nvSpPr>
          <p:cNvPr id="6" name="3. Subtitle">
            <a:extLst>
              <a:ext uri="{FF2B5EF4-FFF2-40B4-BE49-F238E27FC236}">
                <a16:creationId xmlns:a16="http://schemas.microsoft.com/office/drawing/2014/main" id="{8DB5022C-F66C-4018-82F3-195571DDD527}"/>
              </a:ext>
            </a:extLst>
          </p:cNvPr>
          <p:cNvSpPr>
            <a:spLocks noGrp="1"/>
          </p:cNvSpPr>
          <p:nvPr>
            <p:ph type="subTitle" idx="1" hasCustomPrompt="1"/>
            <p:custDataLst>
              <p:tags r:id="rId4"/>
            </p:custDataLst>
          </p:nvPr>
        </p:nvSpPr>
        <p:spPr>
          <a:xfrm>
            <a:off x="846963" y="6188918"/>
            <a:ext cx="5164074" cy="400110"/>
          </a:xfrm>
        </p:spPr>
        <p:txBody>
          <a:bodyPr wrap="square">
            <a:noAutofit/>
          </a:bodyPr>
          <a:lstStyle>
            <a:lvl1pPr marL="0" indent="0" algn="l">
              <a:buNone/>
              <a:defRPr sz="1300" b="0">
                <a:solidFill>
                  <a:schemeClr val="tx1"/>
                </a:solidFill>
              </a:defRPr>
            </a:lvl1pPr>
            <a:lvl2pPr marL="371460" indent="0" algn="ctr">
              <a:buNone/>
              <a:defRPr sz="1625"/>
            </a:lvl2pPr>
            <a:lvl3pPr marL="742920" indent="0" algn="ctr">
              <a:buNone/>
              <a:defRPr sz="1463"/>
            </a:lvl3pPr>
            <a:lvl4pPr marL="1114380" indent="0" algn="ctr">
              <a:buNone/>
              <a:defRPr sz="1300"/>
            </a:lvl4pPr>
            <a:lvl5pPr marL="1485841" indent="0" algn="ctr">
              <a:buNone/>
              <a:defRPr sz="1300"/>
            </a:lvl5pPr>
            <a:lvl6pPr marL="1857301" indent="0" algn="ctr">
              <a:buNone/>
              <a:defRPr sz="1300"/>
            </a:lvl6pPr>
            <a:lvl7pPr marL="2228761" indent="0" algn="ctr">
              <a:buNone/>
              <a:defRPr sz="1300"/>
            </a:lvl7pPr>
            <a:lvl8pPr marL="2600221" indent="0" algn="ctr">
              <a:buNone/>
              <a:defRPr sz="1300"/>
            </a:lvl8pPr>
            <a:lvl9pPr marL="2971681" indent="0" algn="ctr">
              <a:buNone/>
              <a:defRPr sz="1300"/>
            </a:lvl9pPr>
          </a:lstStyle>
          <a:p>
            <a:r>
              <a:rPr lang="en-US" dirty="0"/>
              <a:t>Click to add quote source</a:t>
            </a:r>
          </a:p>
        </p:txBody>
      </p:sp>
      <p:sp>
        <p:nvSpPr>
          <p:cNvPr id="9" name="Slide Number">
            <a:extLst>
              <a:ext uri="{FF2B5EF4-FFF2-40B4-BE49-F238E27FC236}">
                <a16:creationId xmlns:a16="http://schemas.microsoft.com/office/drawing/2014/main" id="{FAEB6FCE-50CC-4F2B-A5B3-CB508EDFCD46}"/>
              </a:ext>
            </a:extLst>
          </p:cNvPr>
          <p:cNvSpPr>
            <a:spLocks noChangeArrowheads="1"/>
          </p:cNvSpPr>
          <p:nvPr userDrawn="1">
            <p:custDataLst>
              <p:tags r:id="rId5"/>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sp>
        <p:nvSpPr>
          <p:cNvPr id="7" name="5. Source" hidden="1">
            <a:extLst>
              <a:ext uri="{FF2B5EF4-FFF2-40B4-BE49-F238E27FC236}">
                <a16:creationId xmlns:a16="http://schemas.microsoft.com/office/drawing/2014/main" id="{97195F4E-ECA7-41A9-AFF3-0C4DAD103DA6}"/>
              </a:ext>
            </a:extLst>
          </p:cNvPr>
          <p:cNvSpPr txBox="1"/>
          <p:nvPr userDrawn="1">
            <p:custDataLst>
              <p:tags r:id="rId6"/>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10" name="1. On-page tracker">
            <a:extLst>
              <a:ext uri="{FF2B5EF4-FFF2-40B4-BE49-F238E27FC236}">
                <a16:creationId xmlns:a16="http://schemas.microsoft.com/office/drawing/2014/main" id="{469A753E-961A-4AC3-B6E0-4407B9A4AF36}"/>
              </a:ext>
            </a:extLst>
          </p:cNvPr>
          <p:cNvSpPr>
            <a:spLocks noGrp="1"/>
          </p:cNvSpPr>
          <p:nvPr>
            <p:ph type="body" sz="quarter" idx="17" hasCustomPrompt="1"/>
            <p:custDataLst>
              <p:tags r:id="rId7"/>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2411697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4">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A8D6A48-EE20-4EB4-A234-9F3B16C02872}"/>
              </a:ext>
            </a:extLst>
          </p:cNvPr>
          <p:cNvGraphicFramePr>
            <a:graphicFrameLocks noChangeAspect="1"/>
          </p:cNvGraphicFramePr>
          <p:nvPr userDrawn="1">
            <p:custDataLst>
              <p:tags r:id="rId1"/>
            </p:custDataLst>
            <p:extLst>
              <p:ext uri="{D42A27DB-BD31-4B8C-83A1-F6EECF244321}">
                <p14:modId xmlns:p14="http://schemas.microsoft.com/office/powerpoint/2010/main" val="3707799229"/>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4" imgW="413" imgH="416" progId="TCLayout.ActiveDocument.1">
                  <p:embed/>
                </p:oleObj>
              </mc:Choice>
              <mc:Fallback>
                <p:oleObj name="think-cell Slide" r:id="rId14" imgW="413" imgH="416" progId="TCLayout.ActiveDocument.1">
                  <p:embed/>
                  <p:pic>
                    <p:nvPicPr>
                      <p:cNvPr id="3" name="Object 2" hidden="1">
                        <a:extLst>
                          <a:ext uri="{FF2B5EF4-FFF2-40B4-BE49-F238E27FC236}">
                            <a16:creationId xmlns:a16="http://schemas.microsoft.com/office/drawing/2014/main" id="{DA8D6A48-EE20-4EB4-A234-9F3B16C02872}"/>
                          </a:ext>
                        </a:extLst>
                      </p:cNvPr>
                      <p:cNvPicPr/>
                      <p:nvPr/>
                    </p:nvPicPr>
                    <p:blipFill>
                      <a:blip r:embed="rId15"/>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C6FAC554-F995-4246-BE36-413D2200D983}"/>
              </a:ext>
            </a:extLst>
          </p:cNvPr>
          <p:cNvSpPr/>
          <p:nvPr userDrawn="1">
            <p:custDataLst>
              <p:tags r:id="rId2"/>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Light">
            <a:extLst>
              <a:ext uri="{FF2B5EF4-FFF2-40B4-BE49-F238E27FC236}">
                <a16:creationId xmlns:a16="http://schemas.microsoft.com/office/drawing/2014/main" id="{3FA229FA-A3E6-464F-8FAE-54175450EBEB}"/>
              </a:ext>
            </a:extLst>
          </p:cNvPr>
          <p:cNvSpPr/>
          <p:nvPr userDrawn="1">
            <p:custDataLst>
              <p:tags r:id="rId3"/>
            </p:custDataLst>
          </p:nvPr>
        </p:nvSpPr>
        <p:spPr bwMode="ltGray">
          <a:xfrm>
            <a:off x="1920240" y="0"/>
            <a:ext cx="4937760" cy="9906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rgbClr val="F0F0F0"/>
              </a:solidFill>
              <a:latin typeface="Arial" panose="020B0604020202020204" pitchFamily="34" charset="0"/>
            </a:endParaRPr>
          </a:p>
        </p:txBody>
      </p:sp>
      <p:sp>
        <p:nvSpPr>
          <p:cNvPr id="17" name="Slide Number">
            <a:extLst>
              <a:ext uri="{FF2B5EF4-FFF2-40B4-BE49-F238E27FC236}">
                <a16:creationId xmlns:a16="http://schemas.microsoft.com/office/drawing/2014/main" id="{ACF9526A-1F1C-4E57-8A8D-21EDBC12066F}"/>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dirty="0">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C2A81BD2-BB6D-46F4-A26E-5D243E24DDD3}"/>
              </a:ext>
            </a:extLst>
          </p:cNvPr>
          <p:cNvCxnSpPr/>
          <p:nvPr userDrawn="1">
            <p:custDataLst>
              <p:tags r:id="rId5"/>
            </p:custDataLst>
          </p:nvPr>
        </p:nvCxnSpPr>
        <p:spPr>
          <a:xfrm>
            <a:off x="2090115" y="9322111"/>
            <a:ext cx="4454271"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860F551B-05D0-4883-89B6-6CE418F81F78}"/>
              </a:ext>
            </a:extLst>
          </p:cNvPr>
          <p:cNvCxnSpPr/>
          <p:nvPr userDrawn="1">
            <p:custDataLst>
              <p:tags r:id="rId6"/>
            </p:custDataLst>
          </p:nvPr>
        </p:nvCxnSpPr>
        <p:spPr>
          <a:xfrm>
            <a:off x="312040" y="9322111"/>
            <a:ext cx="1414463"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7"/>
            </p:custDataLst>
          </p:nvPr>
        </p:nvCxnSpPr>
        <p:spPr>
          <a:xfrm>
            <a:off x="2090115" y="1707198"/>
            <a:ext cx="4454271"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8"/>
            </p:custDataLst>
          </p:nvPr>
        </p:nvCxnSpPr>
        <p:spPr>
          <a:xfrm>
            <a:off x="312040" y="1707198"/>
            <a:ext cx="1414463"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2. Slide Title">
            <a:extLst>
              <a:ext uri="{FF2B5EF4-FFF2-40B4-BE49-F238E27FC236}">
                <a16:creationId xmlns:a16="http://schemas.microsoft.com/office/drawing/2014/main" id="{6647A441-8DE4-4236-BCC7-B694B2C59E00}"/>
              </a:ext>
            </a:extLst>
          </p:cNvPr>
          <p:cNvSpPr>
            <a:spLocks noGrp="1"/>
          </p:cNvSpPr>
          <p:nvPr>
            <p:ph type="title"/>
            <p:custDataLst>
              <p:tags r:id="rId9"/>
            </p:custDataLst>
          </p:nvPr>
        </p:nvSpPr>
        <p:spPr>
          <a:xfrm>
            <a:off x="312040" y="3964098"/>
            <a:ext cx="1414463" cy="1111415"/>
          </a:xfrm>
        </p:spPr>
        <p:txBody>
          <a:bodyPr anchor="b">
            <a:noAutofit/>
          </a:bodyPr>
          <a:lstStyle>
            <a:lvl1pPr>
              <a:defRPr>
                <a:solidFill>
                  <a:schemeClr val="tx1"/>
                </a:solidFill>
              </a:defRPr>
            </a:lvl1pPr>
          </a:lstStyle>
          <a:p>
            <a:r>
              <a:rPr lang="en-US"/>
              <a:t>Click to edit Master title style</a:t>
            </a:r>
            <a:endParaRPr lang="en-US" dirty="0"/>
          </a:p>
        </p:txBody>
      </p:sp>
      <p:sp>
        <p:nvSpPr>
          <p:cNvPr id="20" name="3. Subtitle">
            <a:extLst>
              <a:ext uri="{FF2B5EF4-FFF2-40B4-BE49-F238E27FC236}">
                <a16:creationId xmlns:a16="http://schemas.microsoft.com/office/drawing/2014/main" id="{A4DBA574-6D59-4DFD-82A7-9B1E9AEB906E}"/>
              </a:ext>
            </a:extLst>
          </p:cNvPr>
          <p:cNvSpPr>
            <a:spLocks noGrp="1"/>
          </p:cNvSpPr>
          <p:nvPr>
            <p:ph type="subTitle" idx="1"/>
            <p:custDataLst>
              <p:tags r:id="rId10"/>
            </p:custDataLst>
          </p:nvPr>
        </p:nvSpPr>
        <p:spPr>
          <a:xfrm>
            <a:off x="312040" y="5286162"/>
            <a:ext cx="1414463" cy="400110"/>
          </a:xfrm>
        </p:spPr>
        <p:txBody>
          <a:bodyPr wrap="square">
            <a:spAutoFit/>
          </a:bodyPr>
          <a:lstStyle>
            <a:lvl1pPr marL="0" indent="0" algn="l">
              <a:buNone/>
              <a:defRPr sz="1300" b="0">
                <a:solidFill>
                  <a:schemeClr val="tx1"/>
                </a:solidFill>
              </a:defRPr>
            </a:lvl1pPr>
            <a:lvl2pPr marL="371443" indent="0" algn="ctr">
              <a:buNone/>
              <a:defRPr sz="1625"/>
            </a:lvl2pPr>
            <a:lvl3pPr marL="742883" indent="0" algn="ctr">
              <a:buNone/>
              <a:defRPr sz="1463"/>
            </a:lvl3pPr>
            <a:lvl4pPr marL="1114325" indent="0" algn="ctr">
              <a:buNone/>
              <a:defRPr sz="1300"/>
            </a:lvl4pPr>
            <a:lvl5pPr marL="1485767" indent="0" algn="ctr">
              <a:buNone/>
              <a:defRPr sz="1300"/>
            </a:lvl5pPr>
            <a:lvl6pPr marL="1857208" indent="0" algn="ctr">
              <a:buNone/>
              <a:defRPr sz="1300"/>
            </a:lvl6pPr>
            <a:lvl7pPr marL="2228649" indent="0" algn="ctr">
              <a:buNone/>
              <a:defRPr sz="1300"/>
            </a:lvl7pPr>
            <a:lvl8pPr marL="2600091" indent="0" algn="ctr">
              <a:buNone/>
              <a:defRPr sz="1300"/>
            </a:lvl8pPr>
            <a:lvl9pPr marL="2971534" indent="0" algn="ctr">
              <a:buNone/>
              <a:defRPr sz="1300"/>
            </a:lvl9pPr>
          </a:lstStyle>
          <a:p>
            <a:r>
              <a:rPr lang="en-US"/>
              <a:t>Click to edit Master subtitle style</a:t>
            </a:r>
            <a:endParaRPr lang="en-US" dirty="0"/>
          </a:p>
        </p:txBody>
      </p:sp>
      <p:sp>
        <p:nvSpPr>
          <p:cNvPr id="21" name="5. Source" hidden="1">
            <a:extLst>
              <a:ext uri="{FF2B5EF4-FFF2-40B4-BE49-F238E27FC236}">
                <a16:creationId xmlns:a16="http://schemas.microsoft.com/office/drawing/2014/main" id="{25B2DE14-9B3F-4199-B082-9FEB12CE57EA}"/>
              </a:ext>
            </a:extLst>
          </p:cNvPr>
          <p:cNvSpPr txBox="1"/>
          <p:nvPr userDrawn="1">
            <p:custDataLst>
              <p:tags r:id="rId11"/>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15" name="1. On-page tracker">
            <a:extLst>
              <a:ext uri="{FF2B5EF4-FFF2-40B4-BE49-F238E27FC236}">
                <a16:creationId xmlns:a16="http://schemas.microsoft.com/office/drawing/2014/main" id="{2C7757ED-5357-4B01-BB59-15D4406B0FDF}"/>
              </a:ext>
            </a:extLst>
          </p:cNvPr>
          <p:cNvSpPr>
            <a:spLocks noGrp="1"/>
          </p:cNvSpPr>
          <p:nvPr>
            <p:ph type="body" sz="quarter" idx="17" hasCustomPrompt="1"/>
            <p:custDataLst>
              <p:tags r:id="rId12"/>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24703695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3">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EE6E84E-0DE7-4EEF-8932-BF42153B3B56}"/>
              </a:ext>
            </a:extLst>
          </p:cNvPr>
          <p:cNvGraphicFramePr>
            <a:graphicFrameLocks noChangeAspect="1"/>
          </p:cNvGraphicFramePr>
          <p:nvPr userDrawn="1">
            <p:custDataLst>
              <p:tags r:id="rId1"/>
            </p:custDataLst>
            <p:extLst>
              <p:ext uri="{D42A27DB-BD31-4B8C-83A1-F6EECF244321}">
                <p14:modId xmlns:p14="http://schemas.microsoft.com/office/powerpoint/2010/main" val="2315518377"/>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4" imgW="413" imgH="416" progId="TCLayout.ActiveDocument.1">
                  <p:embed/>
                </p:oleObj>
              </mc:Choice>
              <mc:Fallback>
                <p:oleObj name="think-cell Slide" r:id="rId14" imgW="413" imgH="416" progId="TCLayout.ActiveDocument.1">
                  <p:embed/>
                  <p:pic>
                    <p:nvPicPr>
                      <p:cNvPr id="3" name="Object 2" hidden="1">
                        <a:extLst>
                          <a:ext uri="{FF2B5EF4-FFF2-40B4-BE49-F238E27FC236}">
                            <a16:creationId xmlns:a16="http://schemas.microsoft.com/office/drawing/2014/main" id="{CEE6E84E-0DE7-4EEF-8932-BF42153B3B56}"/>
                          </a:ext>
                        </a:extLst>
                      </p:cNvPr>
                      <p:cNvPicPr/>
                      <p:nvPr/>
                    </p:nvPicPr>
                    <p:blipFill>
                      <a:blip r:embed="rId15"/>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22D2E0F6-5BB5-47A0-8E4A-CD4E6673B199}"/>
              </a:ext>
            </a:extLst>
          </p:cNvPr>
          <p:cNvSpPr/>
          <p:nvPr userDrawn="1">
            <p:custDataLst>
              <p:tags r:id="rId2"/>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Light">
            <a:extLst>
              <a:ext uri="{FF2B5EF4-FFF2-40B4-BE49-F238E27FC236}">
                <a16:creationId xmlns:a16="http://schemas.microsoft.com/office/drawing/2014/main" id="{3FA229FA-A3E6-464F-8FAE-54175450EBEB}"/>
              </a:ext>
            </a:extLst>
          </p:cNvPr>
          <p:cNvSpPr/>
          <p:nvPr userDrawn="1">
            <p:custDataLst>
              <p:tags r:id="rId3"/>
            </p:custDataLst>
          </p:nvPr>
        </p:nvSpPr>
        <p:spPr bwMode="ltGray">
          <a:xfrm>
            <a:off x="2455164" y="0"/>
            <a:ext cx="4402836" cy="9906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rgbClr val="F0F0F0"/>
              </a:solidFill>
              <a:latin typeface="Arial" panose="020B0604020202020204" pitchFamily="34" charset="0"/>
            </a:endParaRPr>
          </a:p>
        </p:txBody>
      </p:sp>
      <p:sp>
        <p:nvSpPr>
          <p:cNvPr id="17" name="Slide Number">
            <a:extLst>
              <a:ext uri="{FF2B5EF4-FFF2-40B4-BE49-F238E27FC236}">
                <a16:creationId xmlns:a16="http://schemas.microsoft.com/office/drawing/2014/main" id="{36B65DC7-979F-4AB7-9872-8CF5F2DCB753}"/>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C2A81BD2-BB6D-46F4-A26E-5D243E24DDD3}"/>
              </a:ext>
            </a:extLst>
          </p:cNvPr>
          <p:cNvCxnSpPr/>
          <p:nvPr userDrawn="1">
            <p:custDataLst>
              <p:tags r:id="rId5"/>
            </p:custDataLst>
          </p:nvPr>
        </p:nvCxnSpPr>
        <p:spPr>
          <a:xfrm>
            <a:off x="2627561" y="9322111"/>
            <a:ext cx="391934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860F551B-05D0-4883-89B6-6CE418F81F78}"/>
              </a:ext>
            </a:extLst>
          </p:cNvPr>
          <p:cNvCxnSpPr/>
          <p:nvPr userDrawn="1">
            <p:custDataLst>
              <p:tags r:id="rId6"/>
            </p:custDataLst>
          </p:nvPr>
        </p:nvCxnSpPr>
        <p:spPr>
          <a:xfrm>
            <a:off x="312040" y="9322111"/>
            <a:ext cx="194938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7"/>
            </p:custDataLst>
          </p:nvPr>
        </p:nvCxnSpPr>
        <p:spPr>
          <a:xfrm>
            <a:off x="2627561" y="1707198"/>
            <a:ext cx="391934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8"/>
            </p:custDataLst>
          </p:nvPr>
        </p:nvCxnSpPr>
        <p:spPr>
          <a:xfrm>
            <a:off x="312040" y="1707198"/>
            <a:ext cx="1949387"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2. Slide Title">
            <a:extLst>
              <a:ext uri="{FF2B5EF4-FFF2-40B4-BE49-F238E27FC236}">
                <a16:creationId xmlns:a16="http://schemas.microsoft.com/office/drawing/2014/main" id="{4EF89F43-35C6-451B-BBE8-87D2B8B83F5E}"/>
              </a:ext>
            </a:extLst>
          </p:cNvPr>
          <p:cNvSpPr>
            <a:spLocks noGrp="1"/>
          </p:cNvSpPr>
          <p:nvPr>
            <p:ph type="title"/>
            <p:custDataLst>
              <p:tags r:id="rId9"/>
            </p:custDataLst>
          </p:nvPr>
        </p:nvSpPr>
        <p:spPr>
          <a:xfrm>
            <a:off x="312040" y="3964098"/>
            <a:ext cx="1949387" cy="1111415"/>
          </a:xfrm>
          <a:prstGeom prst="rect">
            <a:avLst/>
          </a:prstGeom>
        </p:spPr>
        <p:txBody>
          <a:bodyPr wrap="square" anchor="b">
            <a:noAutofit/>
          </a:bodyPr>
          <a:lstStyle>
            <a:lvl1pPr algn="l">
              <a:defRPr>
                <a:solidFill>
                  <a:schemeClr val="tx1"/>
                </a:solidFill>
              </a:defRPr>
            </a:lvl1pPr>
          </a:lstStyle>
          <a:p>
            <a:r>
              <a:rPr lang="en-US"/>
              <a:t>Click to edit Master title style</a:t>
            </a:r>
            <a:endParaRPr lang="en-US" dirty="0"/>
          </a:p>
        </p:txBody>
      </p:sp>
      <p:sp>
        <p:nvSpPr>
          <p:cNvPr id="20" name="3. Subtitle">
            <a:extLst>
              <a:ext uri="{FF2B5EF4-FFF2-40B4-BE49-F238E27FC236}">
                <a16:creationId xmlns:a16="http://schemas.microsoft.com/office/drawing/2014/main" id="{9F06A69A-B095-4159-932B-3658DD253FDF}"/>
              </a:ext>
            </a:extLst>
          </p:cNvPr>
          <p:cNvSpPr>
            <a:spLocks noGrp="1"/>
          </p:cNvSpPr>
          <p:nvPr>
            <p:ph type="subTitle" idx="1"/>
            <p:custDataLst>
              <p:tags r:id="rId10"/>
            </p:custDataLst>
          </p:nvPr>
        </p:nvSpPr>
        <p:spPr>
          <a:xfrm>
            <a:off x="312039" y="5286157"/>
            <a:ext cx="1949387" cy="400110"/>
          </a:xfrm>
        </p:spPr>
        <p:txBody>
          <a:bodyPr wrap="square">
            <a:spAutoFit/>
          </a:bodyPr>
          <a:lstStyle>
            <a:lvl1pPr marL="0" indent="0" algn="l">
              <a:buNone/>
              <a:defRPr sz="1300" b="0">
                <a:solidFill>
                  <a:schemeClr val="tx1"/>
                </a:solidFill>
              </a:defRPr>
            </a:lvl1pPr>
            <a:lvl2pPr marL="371443" indent="0" algn="ctr">
              <a:buNone/>
              <a:defRPr sz="1625"/>
            </a:lvl2pPr>
            <a:lvl3pPr marL="742883" indent="0" algn="ctr">
              <a:buNone/>
              <a:defRPr sz="1463"/>
            </a:lvl3pPr>
            <a:lvl4pPr marL="1114325" indent="0" algn="ctr">
              <a:buNone/>
              <a:defRPr sz="1300"/>
            </a:lvl4pPr>
            <a:lvl5pPr marL="1485767" indent="0" algn="ctr">
              <a:buNone/>
              <a:defRPr sz="1300"/>
            </a:lvl5pPr>
            <a:lvl6pPr marL="1857208" indent="0" algn="ctr">
              <a:buNone/>
              <a:defRPr sz="1300"/>
            </a:lvl6pPr>
            <a:lvl7pPr marL="2228649" indent="0" algn="ctr">
              <a:buNone/>
              <a:defRPr sz="1300"/>
            </a:lvl7pPr>
            <a:lvl8pPr marL="2600091" indent="0" algn="ctr">
              <a:buNone/>
              <a:defRPr sz="1300"/>
            </a:lvl8pPr>
            <a:lvl9pPr marL="2971534" indent="0" algn="ctr">
              <a:buNone/>
              <a:defRPr sz="1300"/>
            </a:lvl9pPr>
          </a:lstStyle>
          <a:p>
            <a:r>
              <a:rPr lang="en-US"/>
              <a:t>Click to edit Master subtitle style</a:t>
            </a:r>
            <a:endParaRPr lang="en-US" dirty="0"/>
          </a:p>
        </p:txBody>
      </p:sp>
      <p:sp>
        <p:nvSpPr>
          <p:cNvPr id="21" name="5. Source" hidden="1">
            <a:extLst>
              <a:ext uri="{FF2B5EF4-FFF2-40B4-BE49-F238E27FC236}">
                <a16:creationId xmlns:a16="http://schemas.microsoft.com/office/drawing/2014/main" id="{DA204BE1-D5C8-4D03-9090-21D41FEC78E0}"/>
              </a:ext>
            </a:extLst>
          </p:cNvPr>
          <p:cNvSpPr txBox="1"/>
          <p:nvPr userDrawn="1">
            <p:custDataLst>
              <p:tags r:id="rId11"/>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15" name="1. On-page tracker">
            <a:extLst>
              <a:ext uri="{FF2B5EF4-FFF2-40B4-BE49-F238E27FC236}">
                <a16:creationId xmlns:a16="http://schemas.microsoft.com/office/drawing/2014/main" id="{1ADFA379-EDDB-4C62-A3BB-AC227312C688}"/>
              </a:ext>
            </a:extLst>
          </p:cNvPr>
          <p:cNvSpPr>
            <a:spLocks noGrp="1"/>
          </p:cNvSpPr>
          <p:nvPr>
            <p:ph type="body" sz="quarter" idx="17" hasCustomPrompt="1"/>
            <p:custDataLst>
              <p:tags r:id="rId12"/>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Tree>
    <p:extLst>
      <p:ext uri="{BB962C8B-B14F-4D97-AF65-F5344CB8AC3E}">
        <p14:creationId xmlns:p14="http://schemas.microsoft.com/office/powerpoint/2010/main" val="2692910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2">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9F7114D8-6025-4386-BA96-B034FE6B3CDB}"/>
              </a:ext>
            </a:extLst>
          </p:cNvPr>
          <p:cNvGraphicFramePr>
            <a:graphicFrameLocks noChangeAspect="1"/>
          </p:cNvGraphicFramePr>
          <p:nvPr userDrawn="1">
            <p:custDataLst>
              <p:tags r:id="rId1"/>
            </p:custDataLst>
            <p:extLst>
              <p:ext uri="{D42A27DB-BD31-4B8C-83A1-F6EECF244321}">
                <p14:modId xmlns:p14="http://schemas.microsoft.com/office/powerpoint/2010/main" val="3149784298"/>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15" imgW="413" imgH="416" progId="TCLayout.ActiveDocument.1">
                  <p:embed/>
                </p:oleObj>
              </mc:Choice>
              <mc:Fallback>
                <p:oleObj name="think-cell Slide" r:id="rId15" imgW="413" imgH="416" progId="TCLayout.ActiveDocument.1">
                  <p:embed/>
                  <p:pic>
                    <p:nvPicPr>
                      <p:cNvPr id="3" name="Object 2" hidden="1">
                        <a:extLst>
                          <a:ext uri="{FF2B5EF4-FFF2-40B4-BE49-F238E27FC236}">
                            <a16:creationId xmlns:a16="http://schemas.microsoft.com/office/drawing/2014/main" id="{9F7114D8-6025-4386-BA96-B034FE6B3CDB}"/>
                          </a:ext>
                        </a:extLst>
                      </p:cNvPr>
                      <p:cNvPicPr/>
                      <p:nvPr/>
                    </p:nvPicPr>
                    <p:blipFill>
                      <a:blip r:embed="rId16"/>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25C86E70-6ADC-4EA2-90F2-373AC4FDE5D0}"/>
              </a:ext>
            </a:extLst>
          </p:cNvPr>
          <p:cNvSpPr/>
          <p:nvPr userDrawn="1">
            <p:custDataLst>
              <p:tags r:id="rId2"/>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Light">
            <a:extLst>
              <a:ext uri="{FF2B5EF4-FFF2-40B4-BE49-F238E27FC236}">
                <a16:creationId xmlns:a16="http://schemas.microsoft.com/office/drawing/2014/main" id="{2365F90A-9CD8-40EE-93CD-2729135A9569}"/>
              </a:ext>
            </a:extLst>
          </p:cNvPr>
          <p:cNvSpPr/>
          <p:nvPr userDrawn="1">
            <p:custDataLst>
              <p:tags r:id="rId3"/>
            </p:custDataLst>
          </p:nvPr>
        </p:nvSpPr>
        <p:spPr bwMode="ltGray">
          <a:xfrm>
            <a:off x="3427285" y="0"/>
            <a:ext cx="3430715" cy="9906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t" anchorCtr="0" forceAA="0" compatLnSpc="1">
            <a:prstTxWarp prst="textNoShape">
              <a:avLst/>
            </a:prstTxWarp>
            <a:noAutofit/>
          </a:bodyPr>
          <a:lstStyle/>
          <a:p>
            <a:pPr algn="ctr"/>
            <a:endParaRPr lang="en-US" sz="1463">
              <a:solidFill>
                <a:srgbClr val="F0F0F0"/>
              </a:solidFill>
              <a:latin typeface="Arial" panose="020B0604020202020204" pitchFamily="34" charset="0"/>
            </a:endParaRP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4"/>
            </p:custDataLst>
          </p:nvPr>
        </p:nvSpPr>
        <p:spPr bwMode="black">
          <a:xfrm>
            <a:off x="6363299" y="9474685"/>
            <a:ext cx="183095" cy="112467"/>
          </a:xfrm>
          <a:prstGeom prst="rect">
            <a:avLst/>
          </a:prstGeom>
          <a:noFill/>
          <a:ln w="9525" algn="ctr">
            <a:noFill/>
            <a:miter lim="800000"/>
            <a:headEnd/>
            <a:tailEnd/>
          </a:ln>
          <a:effectLst/>
        </p:spPr>
        <p:txBody>
          <a:bodyPr wrap="square" lIns="0" tIns="0" rIns="0" bIns="0" anchor="b">
            <a:spAutoFit/>
          </a:bodyPr>
          <a:lstStyle/>
          <a:p>
            <a:pPr algn="r" defTabSz="496210" fontAlgn="auto">
              <a:spcBef>
                <a:spcPts val="0"/>
              </a:spcBef>
              <a:spcAft>
                <a:spcPts val="0"/>
              </a:spcAft>
              <a:defRPr/>
            </a:pPr>
            <a:fld id="{4ABDCABE-3F10-B64C-92F1-862014417034}" type="slidenum">
              <a:rPr lang="en-US" sz="731" smtClean="0">
                <a:solidFill>
                  <a:schemeClr val="tx1"/>
                </a:solidFill>
                <a:latin typeface="+mn-lt"/>
                <a:ea typeface="+mn-ea"/>
                <a:cs typeface="Arial" panose="020B0604020202020204" pitchFamily="34" charset="0"/>
              </a:rPr>
              <a:pPr algn="r" defTabSz="496210" fontAlgn="auto">
                <a:spcBef>
                  <a:spcPts val="0"/>
                </a:spcBef>
                <a:spcAft>
                  <a:spcPts val="0"/>
                </a:spcAft>
                <a:defRPr/>
              </a:pPr>
              <a:t>‹#›</a:t>
            </a:fld>
            <a:endParaRPr lang="en-US" sz="731">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A030B95D-1D90-4A27-8714-CFE7C7DB7020}"/>
              </a:ext>
            </a:extLst>
          </p:cNvPr>
          <p:cNvCxnSpPr/>
          <p:nvPr userDrawn="1">
            <p:custDataLst>
              <p:tags r:id="rId5"/>
            </p:custDataLst>
          </p:nvPr>
        </p:nvCxnSpPr>
        <p:spPr>
          <a:xfrm>
            <a:off x="3697409" y="9322111"/>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546D990A-A0D7-434B-9320-6311D017DAA2}"/>
              </a:ext>
            </a:extLst>
          </p:cNvPr>
          <p:cNvCxnSpPr/>
          <p:nvPr userDrawn="1">
            <p:custDataLst>
              <p:tags r:id="rId6"/>
            </p:custDataLst>
          </p:nvPr>
        </p:nvCxnSpPr>
        <p:spPr>
          <a:xfrm>
            <a:off x="312039" y="9322111"/>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5" name="TopLineRight">
            <a:extLst>
              <a:ext uri="{FF2B5EF4-FFF2-40B4-BE49-F238E27FC236}">
                <a16:creationId xmlns:a16="http://schemas.microsoft.com/office/drawing/2014/main" id="{9388C4F9-67A3-422B-89FF-FAD8454A2F57}"/>
              </a:ext>
            </a:extLst>
          </p:cNvPr>
          <p:cNvCxnSpPr/>
          <p:nvPr userDrawn="1">
            <p:custDataLst>
              <p:tags r:id="rId7"/>
            </p:custDataLst>
          </p:nvPr>
        </p:nvCxnSpPr>
        <p:spPr>
          <a:xfrm>
            <a:off x="3697409" y="1707198"/>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3" name="TopLineLeft">
            <a:extLst>
              <a:ext uri="{FF2B5EF4-FFF2-40B4-BE49-F238E27FC236}">
                <a16:creationId xmlns:a16="http://schemas.microsoft.com/office/drawing/2014/main" id="{1C0D7255-5C21-4254-B3DE-6D296E69C5F2}"/>
              </a:ext>
            </a:extLst>
          </p:cNvPr>
          <p:cNvCxnSpPr/>
          <p:nvPr userDrawn="1">
            <p:custDataLst>
              <p:tags r:id="rId8"/>
            </p:custDataLst>
          </p:nvPr>
        </p:nvCxnSpPr>
        <p:spPr>
          <a:xfrm>
            <a:off x="312039" y="1707198"/>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155D849-0DEC-44CD-849F-C8D9C2279FD6}"/>
              </a:ext>
            </a:extLst>
          </p:cNvPr>
          <p:cNvCxnSpPr/>
          <p:nvPr userDrawn="1">
            <p:custDataLst>
              <p:tags r:id="rId9"/>
            </p:custDataLst>
          </p:nvPr>
        </p:nvCxnSpPr>
        <p:spPr>
          <a:xfrm>
            <a:off x="312039" y="1707198"/>
            <a:ext cx="2849499"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2" name="5. Source" hidden="1">
            <a:extLst>
              <a:ext uri="{FF2B5EF4-FFF2-40B4-BE49-F238E27FC236}">
                <a16:creationId xmlns:a16="http://schemas.microsoft.com/office/drawing/2014/main" id="{F5E9C22A-A356-4521-A359-338A663DFEA2}"/>
              </a:ext>
            </a:extLst>
          </p:cNvPr>
          <p:cNvSpPr txBox="1"/>
          <p:nvPr userDrawn="1">
            <p:custDataLst>
              <p:tags r:id="rId10"/>
            </p:custDataLst>
          </p:nvPr>
        </p:nvSpPr>
        <p:spPr>
          <a:xfrm>
            <a:off x="312039" y="9391311"/>
            <a:ext cx="4093797" cy="100027"/>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650"/>
              <a:t>Source: …</a:t>
            </a:r>
          </a:p>
        </p:txBody>
      </p:sp>
      <p:sp>
        <p:nvSpPr>
          <p:cNvPr id="20" name="1. On-page tracker">
            <a:extLst>
              <a:ext uri="{FF2B5EF4-FFF2-40B4-BE49-F238E27FC236}">
                <a16:creationId xmlns:a16="http://schemas.microsoft.com/office/drawing/2014/main" id="{0E1A178A-6BDC-4A0A-9F92-72F6EB95AD81}"/>
              </a:ext>
            </a:extLst>
          </p:cNvPr>
          <p:cNvSpPr>
            <a:spLocks noGrp="1"/>
          </p:cNvSpPr>
          <p:nvPr>
            <p:ph type="body" sz="quarter" idx="17" hasCustomPrompt="1"/>
            <p:custDataLst>
              <p:tags r:id="rId11"/>
            </p:custDataLst>
          </p:nvPr>
        </p:nvSpPr>
        <p:spPr>
          <a:xfrm>
            <a:off x="4027362" y="152685"/>
            <a:ext cx="2520315" cy="100027"/>
          </a:xfrm>
        </p:spPr>
        <p:txBody>
          <a:bodyPr anchor="ctr" anchorCtr="0">
            <a:spAutoFit/>
          </a:bodyPr>
          <a:lstStyle>
            <a:lvl1pPr algn="r">
              <a:defRPr sz="650">
                <a:latin typeface="+mn-lt"/>
              </a:defRPr>
            </a:lvl1pPr>
          </a:lstStyle>
          <a:p>
            <a:pPr lvl="0"/>
            <a:r>
              <a:rPr lang="en-US" dirty="0"/>
              <a:t>Chapter › Topic</a:t>
            </a:r>
          </a:p>
        </p:txBody>
      </p:sp>
      <p:sp>
        <p:nvSpPr>
          <p:cNvPr id="24" name="2. Slide Title">
            <a:extLst>
              <a:ext uri="{FF2B5EF4-FFF2-40B4-BE49-F238E27FC236}">
                <a16:creationId xmlns:a16="http://schemas.microsoft.com/office/drawing/2014/main" id="{06A9E224-CFBD-42B8-A4C0-EFE2C017E523}"/>
              </a:ext>
            </a:extLst>
          </p:cNvPr>
          <p:cNvSpPr>
            <a:spLocks noGrp="1"/>
          </p:cNvSpPr>
          <p:nvPr>
            <p:ph type="title"/>
            <p:custDataLst>
              <p:tags r:id="rId12"/>
            </p:custDataLst>
          </p:nvPr>
        </p:nvSpPr>
        <p:spPr>
          <a:xfrm>
            <a:off x="312039" y="263428"/>
            <a:ext cx="2849499" cy="1056640"/>
          </a:xfrm>
        </p:spPr>
        <p:txBody>
          <a:bodyPr/>
          <a:lstStyle/>
          <a:p>
            <a:r>
              <a:rPr lang="en-US"/>
              <a:t>Click to edit Master title style</a:t>
            </a:r>
            <a:endParaRPr lang="en-US" dirty="0"/>
          </a:p>
        </p:txBody>
      </p:sp>
      <p:sp>
        <p:nvSpPr>
          <p:cNvPr id="25" name="3. Subtitle">
            <a:extLst>
              <a:ext uri="{FF2B5EF4-FFF2-40B4-BE49-F238E27FC236}">
                <a16:creationId xmlns:a16="http://schemas.microsoft.com/office/drawing/2014/main" id="{F7FC2EC4-28A5-4B24-B46C-79BCB0964344}"/>
              </a:ext>
            </a:extLst>
          </p:cNvPr>
          <p:cNvSpPr>
            <a:spLocks noGrp="1"/>
          </p:cNvSpPr>
          <p:nvPr>
            <p:ph type="subTitle" idx="1"/>
            <p:custDataLst>
              <p:tags r:id="rId13"/>
            </p:custDataLst>
          </p:nvPr>
        </p:nvSpPr>
        <p:spPr>
          <a:xfrm>
            <a:off x="312039" y="1305583"/>
            <a:ext cx="2849499" cy="400110"/>
          </a:xfrm>
        </p:spPr>
        <p:txBody>
          <a:bodyPr anchor="ctr" anchorCtr="0"/>
          <a:lstStyle/>
          <a:p>
            <a:r>
              <a:rPr lang="en-US" sz="1300"/>
              <a:t>Click to edit Master subtitle style</a:t>
            </a:r>
            <a:endParaRPr lang="en-US" sz="1300" dirty="0"/>
          </a:p>
        </p:txBody>
      </p:sp>
    </p:spTree>
    <p:extLst>
      <p:ext uri="{BB962C8B-B14F-4D97-AF65-F5344CB8AC3E}">
        <p14:creationId xmlns:p14="http://schemas.microsoft.com/office/powerpoint/2010/main" val="60546789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tags" Target="../tags/tag2.xml"/><Relationship Id="rId26" Type="http://schemas.openxmlformats.org/officeDocument/2006/relationships/tags" Target="../tags/tag10.xml"/><Relationship Id="rId39" Type="http://schemas.openxmlformats.org/officeDocument/2006/relationships/tags" Target="../tags/tag23.xml"/><Relationship Id="rId21" Type="http://schemas.openxmlformats.org/officeDocument/2006/relationships/tags" Target="../tags/tag5.xml"/><Relationship Id="rId34" Type="http://schemas.openxmlformats.org/officeDocument/2006/relationships/tags" Target="../tags/tag18.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4.xml"/><Relationship Id="rId29" Type="http://schemas.openxmlformats.org/officeDocument/2006/relationships/tags" Target="../tags/tag13.xml"/><Relationship Id="rId41"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8.xml"/><Relationship Id="rId32" Type="http://schemas.openxmlformats.org/officeDocument/2006/relationships/tags" Target="../tags/tag16.xml"/><Relationship Id="rId37" Type="http://schemas.openxmlformats.org/officeDocument/2006/relationships/tags" Target="../tags/tag21.xml"/><Relationship Id="rId40" Type="http://schemas.openxmlformats.org/officeDocument/2006/relationships/oleObject" Target="../embeddings/oleObject1.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7.xml"/><Relationship Id="rId28" Type="http://schemas.openxmlformats.org/officeDocument/2006/relationships/tags" Target="../tags/tag12.xml"/><Relationship Id="rId36" Type="http://schemas.openxmlformats.org/officeDocument/2006/relationships/tags" Target="../tags/tag20.xml"/><Relationship Id="rId10" Type="http://schemas.openxmlformats.org/officeDocument/2006/relationships/slideLayout" Target="../slideLayouts/slideLayout10.xml"/><Relationship Id="rId19" Type="http://schemas.openxmlformats.org/officeDocument/2006/relationships/tags" Target="../tags/tag3.xml"/><Relationship Id="rId31" Type="http://schemas.openxmlformats.org/officeDocument/2006/relationships/tags" Target="../tags/tag15.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6.xml"/><Relationship Id="rId27" Type="http://schemas.openxmlformats.org/officeDocument/2006/relationships/tags" Target="../tags/tag11.xml"/><Relationship Id="rId30" Type="http://schemas.openxmlformats.org/officeDocument/2006/relationships/tags" Target="../tags/tag14.xml"/><Relationship Id="rId35" Type="http://schemas.openxmlformats.org/officeDocument/2006/relationships/tags" Target="../tags/tag19.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theme" Target="../theme/theme1.xml"/><Relationship Id="rId25" Type="http://schemas.openxmlformats.org/officeDocument/2006/relationships/tags" Target="../tags/tag9.xml"/><Relationship Id="rId33" Type="http://schemas.openxmlformats.org/officeDocument/2006/relationships/tags" Target="../tags/tag17.xml"/><Relationship Id="rId38" Type="http://schemas.openxmlformats.org/officeDocument/2006/relationships/tags" Target="../tags/tag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9.xml"/><Relationship Id="rId18" Type="http://schemas.openxmlformats.org/officeDocument/2006/relationships/slideLayout" Target="../slideLayouts/slideLayout34.xml"/><Relationship Id="rId26" Type="http://schemas.openxmlformats.org/officeDocument/2006/relationships/tags" Target="../tags/tag143.xml"/><Relationship Id="rId39" Type="http://schemas.openxmlformats.org/officeDocument/2006/relationships/tags" Target="../tags/tag156.xml"/><Relationship Id="rId21" Type="http://schemas.openxmlformats.org/officeDocument/2006/relationships/tags" Target="../tags/tag138.xml"/><Relationship Id="rId34" Type="http://schemas.openxmlformats.org/officeDocument/2006/relationships/tags" Target="../tags/tag151.xml"/><Relationship Id="rId42" Type="http://schemas.openxmlformats.org/officeDocument/2006/relationships/oleObject" Target="../embeddings/oleObject12.bin"/><Relationship Id="rId7" Type="http://schemas.openxmlformats.org/officeDocument/2006/relationships/slideLayout" Target="../slideLayouts/slideLayout2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tags" Target="../tags/tag137.xml"/><Relationship Id="rId29" Type="http://schemas.openxmlformats.org/officeDocument/2006/relationships/tags" Target="../tags/tag146.xml"/><Relationship Id="rId41" Type="http://schemas.openxmlformats.org/officeDocument/2006/relationships/tags" Target="../tags/tag15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24" Type="http://schemas.openxmlformats.org/officeDocument/2006/relationships/tags" Target="../tags/tag141.xml"/><Relationship Id="rId32" Type="http://schemas.openxmlformats.org/officeDocument/2006/relationships/tags" Target="../tags/tag149.xml"/><Relationship Id="rId37" Type="http://schemas.openxmlformats.org/officeDocument/2006/relationships/tags" Target="../tags/tag154.xml"/><Relationship Id="rId40" Type="http://schemas.openxmlformats.org/officeDocument/2006/relationships/tags" Target="../tags/tag15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23" Type="http://schemas.openxmlformats.org/officeDocument/2006/relationships/tags" Target="../tags/tag140.xml"/><Relationship Id="rId28" Type="http://schemas.openxmlformats.org/officeDocument/2006/relationships/tags" Target="../tags/tag145.xml"/><Relationship Id="rId36" Type="http://schemas.openxmlformats.org/officeDocument/2006/relationships/tags" Target="../tags/tag153.xml"/><Relationship Id="rId10" Type="http://schemas.openxmlformats.org/officeDocument/2006/relationships/slideLayout" Target="../slideLayouts/slideLayout26.xml"/><Relationship Id="rId19" Type="http://schemas.openxmlformats.org/officeDocument/2006/relationships/theme" Target="../theme/theme2.xml"/><Relationship Id="rId31" Type="http://schemas.openxmlformats.org/officeDocument/2006/relationships/tags" Target="../tags/tag148.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 Id="rId22" Type="http://schemas.openxmlformats.org/officeDocument/2006/relationships/tags" Target="../tags/tag139.xml"/><Relationship Id="rId27" Type="http://schemas.openxmlformats.org/officeDocument/2006/relationships/tags" Target="../tags/tag144.xml"/><Relationship Id="rId30" Type="http://schemas.openxmlformats.org/officeDocument/2006/relationships/tags" Target="../tags/tag147.xml"/><Relationship Id="rId35" Type="http://schemas.openxmlformats.org/officeDocument/2006/relationships/tags" Target="../tags/tag152.xml"/><Relationship Id="rId43" Type="http://schemas.openxmlformats.org/officeDocument/2006/relationships/image" Target="../media/image2.emf"/><Relationship Id="rId8" Type="http://schemas.openxmlformats.org/officeDocument/2006/relationships/slideLayout" Target="../slideLayouts/slideLayout24.xml"/><Relationship Id="rId3" Type="http://schemas.openxmlformats.org/officeDocument/2006/relationships/slideLayout" Target="../slideLayouts/slideLayout19.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5" Type="http://schemas.openxmlformats.org/officeDocument/2006/relationships/tags" Target="../tags/tag142.xml"/><Relationship Id="rId33" Type="http://schemas.openxmlformats.org/officeDocument/2006/relationships/tags" Target="../tags/tag150.xml"/><Relationship Id="rId38" Type="http://schemas.openxmlformats.org/officeDocument/2006/relationships/tags" Target="../tags/tag1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4BC40847-AF8B-4097-9A07-2349A751A051}"/>
              </a:ext>
            </a:extLst>
          </p:cNvPr>
          <p:cNvGraphicFramePr>
            <a:graphicFrameLocks noChangeAspect="1"/>
          </p:cNvGraphicFramePr>
          <p:nvPr userDrawn="1">
            <p:custDataLst>
              <p:tags r:id="rId18"/>
            </p:custDataLst>
            <p:extLst>
              <p:ext uri="{D42A27DB-BD31-4B8C-83A1-F6EECF244321}">
                <p14:modId xmlns:p14="http://schemas.microsoft.com/office/powerpoint/2010/main" val="2802029049"/>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40" imgW="413" imgH="416" progId="TCLayout.ActiveDocument.1">
                  <p:embed/>
                </p:oleObj>
              </mc:Choice>
              <mc:Fallback>
                <p:oleObj name="think-cell Slide" r:id="rId40" imgW="413" imgH="416" progId="TCLayout.ActiveDocument.1">
                  <p:embed/>
                  <p:pic>
                    <p:nvPicPr>
                      <p:cNvPr id="3" name="Object 2" hidden="1">
                        <a:extLst>
                          <a:ext uri="{FF2B5EF4-FFF2-40B4-BE49-F238E27FC236}">
                            <a16:creationId xmlns:a16="http://schemas.microsoft.com/office/drawing/2014/main" id="{4BC40847-AF8B-4097-9A07-2349A751A051}"/>
                          </a:ext>
                        </a:extLst>
                      </p:cNvPr>
                      <p:cNvPicPr/>
                      <p:nvPr/>
                    </p:nvPicPr>
                    <p:blipFill>
                      <a:blip r:embed="rId41"/>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A194173E-7BB3-47F4-8EAD-18BFC563F97A}"/>
              </a:ext>
            </a:extLst>
          </p:cNvPr>
          <p:cNvSpPr/>
          <p:nvPr userDrawn="1">
            <p:custDataLst>
              <p:tags r:id="rId19"/>
            </p:custDataLst>
          </p:nvPr>
        </p:nvSpPr>
        <p:spPr>
          <a:xfrm>
            <a:off x="0" y="1"/>
            <a:ext cx="89297" cy="229306"/>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cxnSp>
        <p:nvCxnSpPr>
          <p:cNvPr id="106" name="BottomLine">
            <a:extLst>
              <a:ext uri="{FF2B5EF4-FFF2-40B4-BE49-F238E27FC236}">
                <a16:creationId xmlns:a16="http://schemas.microsoft.com/office/drawing/2014/main" id="{8B868434-776E-46FC-90D6-2CC6F63A9A51}"/>
              </a:ext>
            </a:extLst>
          </p:cNvPr>
          <p:cNvCxnSpPr/>
          <p:nvPr userDrawn="1">
            <p:custDataLst>
              <p:tags r:id="rId20"/>
            </p:custDataLst>
          </p:nvPr>
        </p:nvCxnSpPr>
        <p:spPr>
          <a:xfrm>
            <a:off x="312039" y="9322111"/>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
            <a:extLst>
              <a:ext uri="{FF2B5EF4-FFF2-40B4-BE49-F238E27FC236}">
                <a16:creationId xmlns:a16="http://schemas.microsoft.com/office/drawing/2014/main" id="{00E8CD27-C104-4563-9322-C0A2ABFCB5E3}"/>
              </a:ext>
            </a:extLst>
          </p:cNvPr>
          <p:cNvCxnSpPr/>
          <p:nvPr userDrawn="1">
            <p:custDataLst>
              <p:tags r:id="rId21"/>
            </p:custDataLst>
          </p:nvPr>
        </p:nvCxnSpPr>
        <p:spPr>
          <a:xfrm>
            <a:off x="312039" y="782635"/>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6" name="4. Footnote" hidden="1">
            <a:extLst>
              <a:ext uri="{FF2B5EF4-FFF2-40B4-BE49-F238E27FC236}">
                <a16:creationId xmlns:a16="http://schemas.microsoft.com/office/drawing/2014/main" id="{772E4927-517C-4D61-9929-9FFDE5F31A03}"/>
              </a:ext>
            </a:extLst>
          </p:cNvPr>
          <p:cNvSpPr txBox="1"/>
          <p:nvPr userDrawn="1">
            <p:custDataLst>
              <p:tags r:id="rId22"/>
            </p:custDataLst>
          </p:nvPr>
        </p:nvSpPr>
        <p:spPr>
          <a:xfrm>
            <a:off x="311609" y="9147516"/>
            <a:ext cx="4094226" cy="100027"/>
          </a:xfrm>
          <a:prstGeom prst="rect">
            <a:avLst/>
          </a:prstGeom>
          <a:noFill/>
        </p:spPr>
        <p:txBody>
          <a:bodyPr wrap="square" lIns="0" tIns="0" rIns="0" bIns="0" rtlCol="0" anchor="b">
            <a:spAutoFit/>
          </a:bodyPr>
          <a:lstStyle/>
          <a:p>
            <a:pPr marL="0" marR="0" lvl="0" indent="0" algn="l" defTabSz="742920" rtl="0" eaLnBrk="1" fontAlgn="auto" latinLnBrk="0" hangingPunct="1">
              <a:lnSpc>
                <a:spcPct val="100000"/>
              </a:lnSpc>
              <a:spcBef>
                <a:spcPts val="0"/>
              </a:spcBef>
              <a:spcAft>
                <a:spcPts val="0"/>
              </a:spcAft>
              <a:buClrTx/>
              <a:buSzTx/>
              <a:buFontTx/>
              <a:buNone/>
              <a:tabLst/>
              <a:defRPr/>
            </a:pPr>
            <a:r>
              <a:rPr lang="en-US" sz="650" kern="1200">
                <a:latin typeface="+mn-lt"/>
                <a:ea typeface="+mn-ea"/>
                <a:cs typeface="Arial" panose="020B0604020202020204" pitchFamily="34" charset="0"/>
              </a:rPr>
              <a:t>Footnotes</a:t>
            </a:r>
          </a:p>
        </p:txBody>
      </p:sp>
      <p:sp>
        <p:nvSpPr>
          <p:cNvPr id="57" name="2. Slide Title">
            <a:extLst>
              <a:ext uri="{FF2B5EF4-FFF2-40B4-BE49-F238E27FC236}">
                <a16:creationId xmlns:a16="http://schemas.microsoft.com/office/drawing/2014/main" id="{98FF70AE-7EF6-4E5B-9FFE-B44C852C9FBA}"/>
              </a:ext>
            </a:extLst>
          </p:cNvPr>
          <p:cNvSpPr>
            <a:spLocks noGrp="1"/>
          </p:cNvSpPr>
          <p:nvPr>
            <p:ph type="title"/>
            <p:custDataLst>
              <p:tags r:id="rId23"/>
            </p:custDataLst>
          </p:nvPr>
        </p:nvSpPr>
        <p:spPr>
          <a:xfrm>
            <a:off x="312039" y="222333"/>
            <a:ext cx="6233922" cy="350088"/>
          </a:xfrm>
          <a:prstGeom prst="rect">
            <a:avLst/>
          </a:prstGeom>
        </p:spPr>
        <p:txBody>
          <a:bodyPr vert="horz" wrap="square" lIns="0" tIns="0" rIns="0" bIns="0" rtlCol="0" anchor="b" anchorCtr="0">
            <a:noAutofit/>
          </a:bodyPr>
          <a:lstStyle/>
          <a:p>
            <a:r>
              <a:rPr lang="en-US" dirty="0"/>
              <a:t>Click to edit Master title style</a:t>
            </a:r>
          </a:p>
        </p:txBody>
      </p:sp>
      <p:sp>
        <p:nvSpPr>
          <p:cNvPr id="58" name="Text Placeholder 2">
            <a:extLst>
              <a:ext uri="{FF2B5EF4-FFF2-40B4-BE49-F238E27FC236}">
                <a16:creationId xmlns:a16="http://schemas.microsoft.com/office/drawing/2014/main" id="{192DB789-515B-4504-BE53-6445F2427687}"/>
              </a:ext>
            </a:extLst>
          </p:cNvPr>
          <p:cNvSpPr>
            <a:spLocks noGrp="1"/>
          </p:cNvSpPr>
          <p:nvPr>
            <p:ph type="body" idx="1"/>
          </p:nvPr>
        </p:nvSpPr>
        <p:spPr>
          <a:xfrm>
            <a:off x="312039" y="3136903"/>
            <a:ext cx="6233922" cy="3645443"/>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59" name="Grid" hidden="1">
            <a:extLst>
              <a:ext uri="{FF2B5EF4-FFF2-40B4-BE49-F238E27FC236}">
                <a16:creationId xmlns:a16="http://schemas.microsoft.com/office/drawing/2014/main" id="{D35250B8-D61E-4F1A-9ACD-6E1BB958B78E}"/>
              </a:ext>
            </a:extLst>
          </p:cNvPr>
          <p:cNvGrpSpPr/>
          <p:nvPr userDrawn="1">
            <p:custDataLst>
              <p:tags r:id="rId24"/>
            </p:custDataLst>
          </p:nvPr>
        </p:nvGrpSpPr>
        <p:grpSpPr>
          <a:xfrm>
            <a:off x="0" y="0"/>
            <a:ext cx="6857143" cy="9906000"/>
            <a:chOff x="0" y="0"/>
            <a:chExt cx="12190476" cy="6858000"/>
          </a:xfrm>
        </p:grpSpPr>
        <p:sp>
          <p:nvSpPr>
            <p:cNvPr id="60" name="slide margin">
              <a:extLst>
                <a:ext uri="{FF2B5EF4-FFF2-40B4-BE49-F238E27FC236}">
                  <a16:creationId xmlns:a16="http://schemas.microsoft.com/office/drawing/2014/main" id="{B96EBE04-E01D-4922-8601-F1AD43DC4DA0}"/>
                </a:ext>
              </a:extLst>
            </p:cNvPr>
            <p:cNvSpPr/>
            <p:nvPr/>
          </p:nvSpPr>
          <p:spPr bwMode="invGray">
            <a:xfrm>
              <a:off x="1524" y="0"/>
              <a:ext cx="12188952" cy="6858000"/>
            </a:xfrm>
            <a:custGeom>
              <a:avLst/>
              <a:gdLst>
                <a:gd name="connsiteX0" fmla="*/ 551868 w 12188952"/>
                <a:gd name="connsiteY0" fmla="*/ 1709928 h 6858000"/>
                <a:gd name="connsiteX1" fmla="*/ 551868 w 12188952"/>
                <a:gd name="connsiteY1" fmla="*/ 6217920 h 6858000"/>
                <a:gd name="connsiteX2" fmla="*/ 11636196 w 12188952"/>
                <a:gd name="connsiteY2" fmla="*/ 6217920 h 6858000"/>
                <a:gd name="connsiteX3" fmla="*/ 11636196 w 12188952"/>
                <a:gd name="connsiteY3" fmla="*/ 1709928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551868" y="1709928"/>
                  </a:moveTo>
                  <a:lnTo>
                    <a:pt x="551868" y="6217920"/>
                  </a:lnTo>
                  <a:lnTo>
                    <a:pt x="11636196" y="6217920"/>
                  </a:lnTo>
                  <a:lnTo>
                    <a:pt x="11636196" y="1709928"/>
                  </a:lnTo>
                  <a:close/>
                  <a:moveTo>
                    <a:pt x="0" y="0"/>
                  </a:moveTo>
                  <a:lnTo>
                    <a:pt x="12188952" y="0"/>
                  </a:lnTo>
                  <a:lnTo>
                    <a:pt x="12188952" y="6858000"/>
                  </a:lnTo>
                  <a:lnTo>
                    <a:pt x="0" y="6858000"/>
                  </a:lnTo>
                  <a:close/>
                </a:path>
              </a:pathLst>
            </a:custGeom>
            <a:solidFill>
              <a:srgbClr val="FF0000">
                <a:alpha val="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463" err="1">
                <a:solidFill>
                  <a:schemeClr val="tx1"/>
                </a:solidFill>
                <a:latin typeface="+mn-lt"/>
              </a:endParaRPr>
            </a:p>
          </p:txBody>
        </p:sp>
        <p:cxnSp>
          <p:nvCxnSpPr>
            <p:cNvPr id="61" name="Straight Connector 60">
              <a:extLst>
                <a:ext uri="{FF2B5EF4-FFF2-40B4-BE49-F238E27FC236}">
                  <a16:creationId xmlns:a16="http://schemas.microsoft.com/office/drawing/2014/main" id="{5CA037B0-2A91-4357-A969-80F65F949266}"/>
                </a:ext>
              </a:extLst>
            </p:cNvPr>
            <p:cNvCxnSpPr/>
            <p:nvPr/>
          </p:nvCxnSpPr>
          <p:spPr bwMode="invGray">
            <a:xfrm>
              <a:off x="85946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1BD7C67-EF90-4AA0-BA50-51299E7EEE4C}"/>
                </a:ext>
              </a:extLst>
            </p:cNvPr>
            <p:cNvCxnSpPr/>
            <p:nvPr/>
          </p:nvCxnSpPr>
          <p:spPr bwMode="invGray">
            <a:xfrm>
              <a:off x="1133254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719564A-5227-44A7-ABC0-4C6BBC1E2D6F}"/>
                </a:ext>
              </a:extLst>
            </p:cNvPr>
            <p:cNvCxnSpPr/>
            <p:nvPr/>
          </p:nvCxnSpPr>
          <p:spPr bwMode="invGray">
            <a:xfrm>
              <a:off x="1811559"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FD85D0C-74E8-4603-86B8-FCC481122CE8}"/>
                </a:ext>
              </a:extLst>
            </p:cNvPr>
            <p:cNvCxnSpPr/>
            <p:nvPr/>
          </p:nvCxnSpPr>
          <p:spPr bwMode="invGray">
            <a:xfrm>
              <a:off x="2763658"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F8BF8BD-68B4-4717-8162-382FFCC9BC9A}"/>
                </a:ext>
              </a:extLst>
            </p:cNvPr>
            <p:cNvCxnSpPr/>
            <p:nvPr/>
          </p:nvCxnSpPr>
          <p:spPr bwMode="invGray">
            <a:xfrm>
              <a:off x="3715757"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89DB0B65-FCD8-4DD7-833A-DEED6A420E2A}"/>
                </a:ext>
              </a:extLst>
            </p:cNvPr>
            <p:cNvCxnSpPr/>
            <p:nvPr/>
          </p:nvCxnSpPr>
          <p:spPr bwMode="invGray">
            <a:xfrm>
              <a:off x="4667856"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18151F3-D51F-4302-95BF-AE8E806F628D}"/>
                </a:ext>
              </a:extLst>
            </p:cNvPr>
            <p:cNvCxnSpPr/>
            <p:nvPr/>
          </p:nvCxnSpPr>
          <p:spPr bwMode="invGray">
            <a:xfrm>
              <a:off x="561995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5A6B330-5ACC-486B-8131-B7F5407825B2}"/>
                </a:ext>
              </a:extLst>
            </p:cNvPr>
            <p:cNvCxnSpPr/>
            <p:nvPr/>
          </p:nvCxnSpPr>
          <p:spPr bwMode="invGray">
            <a:xfrm>
              <a:off x="6572054"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DA5DE7AD-CCFE-4A85-9421-C7CEA9F80DEC}"/>
                </a:ext>
              </a:extLst>
            </p:cNvPr>
            <p:cNvCxnSpPr/>
            <p:nvPr/>
          </p:nvCxnSpPr>
          <p:spPr bwMode="invGray">
            <a:xfrm>
              <a:off x="7524153"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E2A9A81-75D1-41A9-9821-54FC36E753C1}"/>
                </a:ext>
              </a:extLst>
            </p:cNvPr>
            <p:cNvCxnSpPr/>
            <p:nvPr/>
          </p:nvCxnSpPr>
          <p:spPr bwMode="invGray">
            <a:xfrm>
              <a:off x="8476252"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FE52AA-2DD1-4D00-A984-41CDC38B2D7F}"/>
                </a:ext>
              </a:extLst>
            </p:cNvPr>
            <p:cNvCxnSpPr/>
            <p:nvPr/>
          </p:nvCxnSpPr>
          <p:spPr bwMode="invGray">
            <a:xfrm>
              <a:off x="9428351"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85C9FC50-7177-43E6-9E56-DC9A2E6B7E6E}"/>
                </a:ext>
              </a:extLst>
            </p:cNvPr>
            <p:cNvCxnSpPr/>
            <p:nvPr/>
          </p:nvCxnSpPr>
          <p:spPr bwMode="invGray">
            <a:xfrm>
              <a:off x="1038045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sp>
          <p:nvSpPr>
            <p:cNvPr id="73" name="Freeform: Shape 72">
              <a:extLst>
                <a:ext uri="{FF2B5EF4-FFF2-40B4-BE49-F238E27FC236}">
                  <a16:creationId xmlns:a16="http://schemas.microsoft.com/office/drawing/2014/main" id="{BC97F85A-62E2-4591-B8D0-4F068B177B5D}"/>
                </a:ext>
              </a:extLst>
            </p:cNvPr>
            <p:cNvSpPr/>
            <p:nvPr/>
          </p:nvSpPr>
          <p:spPr bwMode="invGray">
            <a:xfrm>
              <a:off x="152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4" name="Freeform: Shape 73">
              <a:extLst>
                <a:ext uri="{FF2B5EF4-FFF2-40B4-BE49-F238E27FC236}">
                  <a16:creationId xmlns:a16="http://schemas.microsoft.com/office/drawing/2014/main" id="{7F4B967A-CF91-473D-8A35-2BE771F9F590}"/>
                </a:ext>
              </a:extLst>
            </p:cNvPr>
            <p:cNvSpPr/>
            <p:nvPr/>
          </p:nvSpPr>
          <p:spPr bwMode="invGray">
            <a:xfrm>
              <a:off x="1167385"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5" name="Freeform: Shape 74">
              <a:extLst>
                <a:ext uri="{FF2B5EF4-FFF2-40B4-BE49-F238E27FC236}">
                  <a16:creationId xmlns:a16="http://schemas.microsoft.com/office/drawing/2014/main" id="{5AC41621-77EA-4492-8E68-0BE34108294A}"/>
                </a:ext>
              </a:extLst>
            </p:cNvPr>
            <p:cNvSpPr/>
            <p:nvPr/>
          </p:nvSpPr>
          <p:spPr bwMode="invGray">
            <a:xfrm>
              <a:off x="2119484"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6" name="Freeform: Shape 75">
              <a:extLst>
                <a:ext uri="{FF2B5EF4-FFF2-40B4-BE49-F238E27FC236}">
                  <a16:creationId xmlns:a16="http://schemas.microsoft.com/office/drawing/2014/main" id="{31A06AD2-A9EA-45D9-B15C-089884A54107}"/>
                </a:ext>
              </a:extLst>
            </p:cNvPr>
            <p:cNvSpPr/>
            <p:nvPr/>
          </p:nvSpPr>
          <p:spPr bwMode="invGray">
            <a:xfrm>
              <a:off x="3071583"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7" name="Freeform: Shape 76">
              <a:extLst>
                <a:ext uri="{FF2B5EF4-FFF2-40B4-BE49-F238E27FC236}">
                  <a16:creationId xmlns:a16="http://schemas.microsoft.com/office/drawing/2014/main" id="{3A7B39CC-379F-4224-9E59-81B1690088A0}"/>
                </a:ext>
              </a:extLst>
            </p:cNvPr>
            <p:cNvSpPr/>
            <p:nvPr/>
          </p:nvSpPr>
          <p:spPr bwMode="invGray">
            <a:xfrm>
              <a:off x="4023681"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8" name="Freeform: Shape 77">
              <a:extLst>
                <a:ext uri="{FF2B5EF4-FFF2-40B4-BE49-F238E27FC236}">
                  <a16:creationId xmlns:a16="http://schemas.microsoft.com/office/drawing/2014/main" id="{F8002ACB-1459-4214-B28A-B38E8A1FF8A6}"/>
                </a:ext>
              </a:extLst>
            </p:cNvPr>
            <p:cNvSpPr/>
            <p:nvPr/>
          </p:nvSpPr>
          <p:spPr bwMode="invGray">
            <a:xfrm>
              <a:off x="4975780"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9" name="Freeform: Shape 78">
              <a:extLst>
                <a:ext uri="{FF2B5EF4-FFF2-40B4-BE49-F238E27FC236}">
                  <a16:creationId xmlns:a16="http://schemas.microsoft.com/office/drawing/2014/main" id="{71D59E94-AA3C-4DE0-8345-20C71667A205}"/>
                </a:ext>
              </a:extLst>
            </p:cNvPr>
            <p:cNvSpPr/>
            <p:nvPr/>
          </p:nvSpPr>
          <p:spPr bwMode="invGray">
            <a:xfrm>
              <a:off x="5927879"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0" name="Freeform: Shape 79">
              <a:extLst>
                <a:ext uri="{FF2B5EF4-FFF2-40B4-BE49-F238E27FC236}">
                  <a16:creationId xmlns:a16="http://schemas.microsoft.com/office/drawing/2014/main" id="{5805F09B-786C-43E4-8288-B1AAF94C8ADE}"/>
                </a:ext>
              </a:extLst>
            </p:cNvPr>
            <p:cNvSpPr/>
            <p:nvPr/>
          </p:nvSpPr>
          <p:spPr bwMode="invGray">
            <a:xfrm>
              <a:off x="6879978"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1" name="Freeform: Shape 80">
              <a:extLst>
                <a:ext uri="{FF2B5EF4-FFF2-40B4-BE49-F238E27FC236}">
                  <a16:creationId xmlns:a16="http://schemas.microsoft.com/office/drawing/2014/main" id="{5FB23B6E-567C-4896-8B32-DA4C452B4AE7}"/>
                </a:ext>
              </a:extLst>
            </p:cNvPr>
            <p:cNvSpPr/>
            <p:nvPr/>
          </p:nvSpPr>
          <p:spPr bwMode="invGray">
            <a:xfrm>
              <a:off x="7832077"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2" name="Freeform: Shape 81">
              <a:extLst>
                <a:ext uri="{FF2B5EF4-FFF2-40B4-BE49-F238E27FC236}">
                  <a16:creationId xmlns:a16="http://schemas.microsoft.com/office/drawing/2014/main" id="{9B792231-972E-4476-BAF2-761E10463BA8}"/>
                </a:ext>
              </a:extLst>
            </p:cNvPr>
            <p:cNvSpPr/>
            <p:nvPr/>
          </p:nvSpPr>
          <p:spPr bwMode="invGray">
            <a:xfrm>
              <a:off x="8784176"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3" name="Freeform: Shape 82">
              <a:extLst>
                <a:ext uri="{FF2B5EF4-FFF2-40B4-BE49-F238E27FC236}">
                  <a16:creationId xmlns:a16="http://schemas.microsoft.com/office/drawing/2014/main" id="{908370B7-3D11-4F78-B977-D8F0DE2694ED}"/>
                </a:ext>
              </a:extLst>
            </p:cNvPr>
            <p:cNvSpPr/>
            <p:nvPr/>
          </p:nvSpPr>
          <p:spPr bwMode="invGray">
            <a:xfrm>
              <a:off x="9736274"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4" name="Freeform: Shape 83">
              <a:extLst>
                <a:ext uri="{FF2B5EF4-FFF2-40B4-BE49-F238E27FC236}">
                  <a16:creationId xmlns:a16="http://schemas.microsoft.com/office/drawing/2014/main" id="{C11EA99D-D15D-43C2-BF4E-36554B346AB6}"/>
                </a:ext>
              </a:extLst>
            </p:cNvPr>
            <p:cNvSpPr/>
            <p:nvPr/>
          </p:nvSpPr>
          <p:spPr bwMode="invGray">
            <a:xfrm>
              <a:off x="10688372" y="0"/>
              <a:ext cx="336244" cy="6858000"/>
            </a:xfrm>
            <a:custGeom>
              <a:avLst/>
              <a:gdLst>
                <a:gd name="connsiteX0" fmla="*/ 0 w 336244"/>
                <a:gd name="connsiteY0" fmla="*/ 0 h 6858000"/>
                <a:gd name="connsiteX1" fmla="*/ 336244 w 336244"/>
                <a:gd name="connsiteY1" fmla="*/ 0 h 6858000"/>
                <a:gd name="connsiteX2" fmla="*/ 336244 w 336244"/>
                <a:gd name="connsiteY2" fmla="*/ 6858000 h 6858000"/>
                <a:gd name="connsiteX3" fmla="*/ 0 w 336244"/>
                <a:gd name="connsiteY3" fmla="*/ 6858000 h 6858000"/>
                <a:gd name="connsiteX4" fmla="*/ 0 w 336244"/>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244" h="6858000">
                  <a:moveTo>
                    <a:pt x="0" y="0"/>
                  </a:moveTo>
                  <a:lnTo>
                    <a:pt x="336244" y="0"/>
                  </a:lnTo>
                  <a:lnTo>
                    <a:pt x="336244"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5" name="Freeform: Shape 84">
              <a:extLst>
                <a:ext uri="{FF2B5EF4-FFF2-40B4-BE49-F238E27FC236}">
                  <a16:creationId xmlns:a16="http://schemas.microsoft.com/office/drawing/2014/main" id="{3A72B2F6-0AFF-4E6E-AFFF-60767DB3FA63}"/>
                </a:ext>
              </a:extLst>
            </p:cNvPr>
            <p:cNvSpPr/>
            <p:nvPr/>
          </p:nvSpPr>
          <p:spPr bwMode="invGray">
            <a:xfrm>
              <a:off x="1163726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6" name="Freeform: Shape 85">
              <a:extLst>
                <a:ext uri="{FF2B5EF4-FFF2-40B4-BE49-F238E27FC236}">
                  <a16:creationId xmlns:a16="http://schemas.microsoft.com/office/drawing/2014/main" id="{A68F8E74-3AE4-4AF9-9F36-63344C9076D2}"/>
                </a:ext>
              </a:extLst>
            </p:cNvPr>
            <p:cNvSpPr/>
            <p:nvPr/>
          </p:nvSpPr>
          <p:spPr bwMode="invGray">
            <a:xfrm>
              <a:off x="7219428"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7" name="Freeform: Shape 86">
              <a:extLst>
                <a:ext uri="{FF2B5EF4-FFF2-40B4-BE49-F238E27FC236}">
                  <a16:creationId xmlns:a16="http://schemas.microsoft.com/office/drawing/2014/main" id="{31D5F169-E1D4-48A3-AE5B-F5F1BEF2E7CF}"/>
                </a:ext>
              </a:extLst>
            </p:cNvPr>
            <p:cNvSpPr/>
            <p:nvPr userDrawn="1"/>
          </p:nvSpPr>
          <p:spPr bwMode="invGray">
            <a:xfrm>
              <a:off x="1506835"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8" name="Freeform: Shape 87">
              <a:extLst>
                <a:ext uri="{FF2B5EF4-FFF2-40B4-BE49-F238E27FC236}">
                  <a16:creationId xmlns:a16="http://schemas.microsoft.com/office/drawing/2014/main" id="{4230F928-F9B2-4955-9800-74DE09DCE6F2}"/>
                </a:ext>
              </a:extLst>
            </p:cNvPr>
            <p:cNvSpPr/>
            <p:nvPr userDrawn="1"/>
          </p:nvSpPr>
          <p:spPr bwMode="invGray">
            <a:xfrm>
              <a:off x="2458934"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9" name="Freeform: Shape 88">
              <a:extLst>
                <a:ext uri="{FF2B5EF4-FFF2-40B4-BE49-F238E27FC236}">
                  <a16:creationId xmlns:a16="http://schemas.microsoft.com/office/drawing/2014/main" id="{37C829A9-6808-4531-8C12-A84988E6DEE1}"/>
                </a:ext>
              </a:extLst>
            </p:cNvPr>
            <p:cNvSpPr/>
            <p:nvPr userDrawn="1"/>
          </p:nvSpPr>
          <p:spPr bwMode="invGray">
            <a:xfrm>
              <a:off x="3411033"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0" name="Freeform: Shape 89">
              <a:extLst>
                <a:ext uri="{FF2B5EF4-FFF2-40B4-BE49-F238E27FC236}">
                  <a16:creationId xmlns:a16="http://schemas.microsoft.com/office/drawing/2014/main" id="{7FA5964C-E9C5-4C2F-BD6E-47BAFB5B6D17}"/>
                </a:ext>
              </a:extLst>
            </p:cNvPr>
            <p:cNvSpPr/>
            <p:nvPr userDrawn="1"/>
          </p:nvSpPr>
          <p:spPr bwMode="invGray">
            <a:xfrm>
              <a:off x="4363132"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1" name="Freeform: Shape 90">
              <a:extLst>
                <a:ext uri="{FF2B5EF4-FFF2-40B4-BE49-F238E27FC236}">
                  <a16:creationId xmlns:a16="http://schemas.microsoft.com/office/drawing/2014/main" id="{3C168D8D-76CE-4BE5-BE95-79B96300EA3F}"/>
                </a:ext>
              </a:extLst>
            </p:cNvPr>
            <p:cNvSpPr/>
            <p:nvPr userDrawn="1"/>
          </p:nvSpPr>
          <p:spPr bwMode="invGray">
            <a:xfrm>
              <a:off x="5315230"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2" name="Freeform: Shape 91">
              <a:extLst>
                <a:ext uri="{FF2B5EF4-FFF2-40B4-BE49-F238E27FC236}">
                  <a16:creationId xmlns:a16="http://schemas.microsoft.com/office/drawing/2014/main" id="{6749465C-813A-45F9-8C3E-5D06C8584929}"/>
                </a:ext>
              </a:extLst>
            </p:cNvPr>
            <p:cNvSpPr/>
            <p:nvPr userDrawn="1"/>
          </p:nvSpPr>
          <p:spPr bwMode="invGray">
            <a:xfrm>
              <a:off x="6267329"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3" name="Freeform: Shape 92">
              <a:extLst>
                <a:ext uri="{FF2B5EF4-FFF2-40B4-BE49-F238E27FC236}">
                  <a16:creationId xmlns:a16="http://schemas.microsoft.com/office/drawing/2014/main" id="{53894C26-2473-4C24-B082-48DD1E92241C}"/>
                </a:ext>
              </a:extLst>
            </p:cNvPr>
            <p:cNvSpPr/>
            <p:nvPr userDrawn="1"/>
          </p:nvSpPr>
          <p:spPr bwMode="invGray">
            <a:xfrm>
              <a:off x="8171527"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4" name="Freeform: Shape 93">
              <a:extLst>
                <a:ext uri="{FF2B5EF4-FFF2-40B4-BE49-F238E27FC236}">
                  <a16:creationId xmlns:a16="http://schemas.microsoft.com/office/drawing/2014/main" id="{BFDA0320-8435-46CA-B1B3-5203F54A419F}"/>
                </a:ext>
              </a:extLst>
            </p:cNvPr>
            <p:cNvSpPr/>
            <p:nvPr userDrawn="1"/>
          </p:nvSpPr>
          <p:spPr bwMode="invGray">
            <a:xfrm>
              <a:off x="912362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5" name="Freeform: Shape 94">
              <a:extLst>
                <a:ext uri="{FF2B5EF4-FFF2-40B4-BE49-F238E27FC236}">
                  <a16:creationId xmlns:a16="http://schemas.microsoft.com/office/drawing/2014/main" id="{A42721E4-5D12-459C-AC2E-7CE148AF9062}"/>
                </a:ext>
              </a:extLst>
            </p:cNvPr>
            <p:cNvSpPr/>
            <p:nvPr userDrawn="1"/>
          </p:nvSpPr>
          <p:spPr bwMode="invGray">
            <a:xfrm>
              <a:off x="10075725"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6" name="Freeform: Shape 95">
              <a:extLst>
                <a:ext uri="{FF2B5EF4-FFF2-40B4-BE49-F238E27FC236}">
                  <a16:creationId xmlns:a16="http://schemas.microsoft.com/office/drawing/2014/main" id="{8BF7D46B-3779-49D0-BCB4-F2DCE091958D}"/>
                </a:ext>
              </a:extLst>
            </p:cNvPr>
            <p:cNvSpPr/>
            <p:nvPr userDrawn="1"/>
          </p:nvSpPr>
          <p:spPr bwMode="invGray">
            <a:xfrm>
              <a:off x="11027826" y="0"/>
              <a:ext cx="609438" cy="6858000"/>
            </a:xfrm>
            <a:custGeom>
              <a:avLst/>
              <a:gdLst>
                <a:gd name="connsiteX0" fmla="*/ 0 w 609438"/>
                <a:gd name="connsiteY0" fmla="*/ 0 h 6858000"/>
                <a:gd name="connsiteX1" fmla="*/ 609438 w 609438"/>
                <a:gd name="connsiteY1" fmla="*/ 0 h 6858000"/>
                <a:gd name="connsiteX2" fmla="*/ 609438 w 609438"/>
                <a:gd name="connsiteY2" fmla="*/ 6858000 h 6858000"/>
                <a:gd name="connsiteX3" fmla="*/ 0 w 609438"/>
                <a:gd name="connsiteY3" fmla="*/ 6858000 h 6858000"/>
                <a:gd name="connsiteX4" fmla="*/ 0 w 60943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38" h="6858000">
                  <a:moveTo>
                    <a:pt x="0" y="0"/>
                  </a:moveTo>
                  <a:lnTo>
                    <a:pt x="609438" y="0"/>
                  </a:lnTo>
                  <a:lnTo>
                    <a:pt x="60943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7" name="Freeform: Shape 96">
              <a:extLst>
                <a:ext uri="{FF2B5EF4-FFF2-40B4-BE49-F238E27FC236}">
                  <a16:creationId xmlns:a16="http://schemas.microsoft.com/office/drawing/2014/main" id="{634464F0-BD7F-4488-85F0-EC20C24BECAA}"/>
                </a:ext>
              </a:extLst>
            </p:cNvPr>
            <p:cNvSpPr/>
            <p:nvPr userDrawn="1"/>
          </p:nvSpPr>
          <p:spPr bwMode="invGray">
            <a:xfrm>
              <a:off x="55473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cxnSp>
          <p:nvCxnSpPr>
            <p:cNvPr id="98" name="Straight Connector 97">
              <a:extLst>
                <a:ext uri="{FF2B5EF4-FFF2-40B4-BE49-F238E27FC236}">
                  <a16:creationId xmlns:a16="http://schemas.microsoft.com/office/drawing/2014/main" id="{82B54541-0CDD-4724-8101-AABFF1207033}"/>
                </a:ext>
              </a:extLst>
            </p:cNvPr>
            <p:cNvCxnSpPr/>
            <p:nvPr userDrawn="1"/>
          </p:nvCxnSpPr>
          <p:spPr bwMode="invGray">
            <a:xfrm>
              <a:off x="0" y="6217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45070398-8D55-4EE2-8CA4-47428E2AF03F}"/>
                </a:ext>
              </a:extLst>
            </p:cNvPr>
            <p:cNvCxnSpPr/>
            <p:nvPr userDrawn="1"/>
          </p:nvCxnSpPr>
          <p:spPr bwMode="invGray">
            <a:xfrm>
              <a:off x="0" y="3108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42166891-56D0-4EBC-B681-501401DEF9D4}"/>
                </a:ext>
              </a:extLst>
            </p:cNvPr>
            <p:cNvCxnSpPr/>
            <p:nvPr userDrawn="1"/>
          </p:nvCxnSpPr>
          <p:spPr bwMode="invGray">
            <a:xfrm>
              <a:off x="0" y="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C13A87E3-D106-41FF-A8CD-C27DABF0103D}"/>
                </a:ext>
              </a:extLst>
            </p:cNvPr>
            <p:cNvCxnSpPr/>
            <p:nvPr userDrawn="1"/>
          </p:nvCxnSpPr>
          <p:spPr bwMode="invGray">
            <a:xfrm>
              <a:off x="0" y="12435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164477D-838D-4C70-ADD7-37AD79A844AA}"/>
                </a:ext>
              </a:extLst>
            </p:cNvPr>
            <p:cNvCxnSpPr/>
            <p:nvPr userDrawn="1"/>
          </p:nvCxnSpPr>
          <p:spPr bwMode="invGray">
            <a:xfrm>
              <a:off x="0" y="9326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72B193C0-8980-4BB2-8E91-7A1C9ABE0B6C}"/>
                </a:ext>
              </a:extLst>
            </p:cNvPr>
            <p:cNvCxnSpPr/>
            <p:nvPr userDrawn="1"/>
          </p:nvCxnSpPr>
          <p:spPr bwMode="invGray">
            <a:xfrm>
              <a:off x="0" y="18653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C1A94AAA-1D98-4233-842E-2A2F52812358}"/>
                </a:ext>
              </a:extLst>
            </p:cNvPr>
            <p:cNvCxnSpPr/>
            <p:nvPr userDrawn="1"/>
          </p:nvCxnSpPr>
          <p:spPr bwMode="invGray">
            <a:xfrm>
              <a:off x="0" y="15544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21F2B43-A2DC-42F4-8EA4-A8A4DA6D6FA7}"/>
                </a:ext>
              </a:extLst>
            </p:cNvPr>
            <p:cNvCxnSpPr/>
            <p:nvPr userDrawn="1"/>
          </p:nvCxnSpPr>
          <p:spPr bwMode="invGray">
            <a:xfrm>
              <a:off x="0" y="24871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A60F0923-6896-405D-AD16-F097448F3E3D}"/>
                </a:ext>
              </a:extLst>
            </p:cNvPr>
            <p:cNvCxnSpPr/>
            <p:nvPr userDrawn="1"/>
          </p:nvCxnSpPr>
          <p:spPr bwMode="invGray">
            <a:xfrm>
              <a:off x="0" y="21762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BC70D5B1-47D7-451F-B83A-973A26731A22}"/>
                </a:ext>
              </a:extLst>
            </p:cNvPr>
            <p:cNvCxnSpPr/>
            <p:nvPr userDrawn="1"/>
          </p:nvCxnSpPr>
          <p:spPr bwMode="invGray">
            <a:xfrm>
              <a:off x="0" y="310896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3FD9A464-81FE-4829-A1C5-5CCEE42448B3}"/>
                </a:ext>
              </a:extLst>
            </p:cNvPr>
            <p:cNvCxnSpPr/>
            <p:nvPr userDrawn="1"/>
          </p:nvCxnSpPr>
          <p:spPr bwMode="invGray">
            <a:xfrm>
              <a:off x="0" y="27980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8F55CAB0-53A2-417F-9F66-C0437933E98B}"/>
                </a:ext>
              </a:extLst>
            </p:cNvPr>
            <p:cNvCxnSpPr/>
            <p:nvPr userDrawn="1"/>
          </p:nvCxnSpPr>
          <p:spPr bwMode="invGray">
            <a:xfrm>
              <a:off x="0" y="373075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1547EE77-7495-47CB-BEC9-D5C742DF2B2C}"/>
                </a:ext>
              </a:extLst>
            </p:cNvPr>
            <p:cNvCxnSpPr/>
            <p:nvPr userDrawn="1"/>
          </p:nvCxnSpPr>
          <p:spPr bwMode="invGray">
            <a:xfrm>
              <a:off x="0" y="341985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CA942184-696A-4A78-BB9D-3D619B990987}"/>
                </a:ext>
              </a:extLst>
            </p:cNvPr>
            <p:cNvCxnSpPr/>
            <p:nvPr userDrawn="1"/>
          </p:nvCxnSpPr>
          <p:spPr bwMode="invGray">
            <a:xfrm>
              <a:off x="0" y="43525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1B5F4EE6-4D4C-4488-80DE-36C83D540765}"/>
                </a:ext>
              </a:extLst>
            </p:cNvPr>
            <p:cNvCxnSpPr/>
            <p:nvPr userDrawn="1"/>
          </p:nvCxnSpPr>
          <p:spPr bwMode="invGray">
            <a:xfrm>
              <a:off x="0" y="40416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CD3A42E3-1ED2-4BBE-8B0B-CEA491522F0A}"/>
                </a:ext>
              </a:extLst>
            </p:cNvPr>
            <p:cNvCxnSpPr/>
            <p:nvPr userDrawn="1"/>
          </p:nvCxnSpPr>
          <p:spPr bwMode="invGray">
            <a:xfrm>
              <a:off x="0" y="49743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94162AD8-9037-4220-B19F-7B3A0F44E941}"/>
                </a:ext>
              </a:extLst>
            </p:cNvPr>
            <p:cNvCxnSpPr/>
            <p:nvPr userDrawn="1"/>
          </p:nvCxnSpPr>
          <p:spPr bwMode="invGray">
            <a:xfrm>
              <a:off x="0" y="46634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4C20FB70-03E4-4D7E-BA41-546EAAB33089}"/>
                </a:ext>
              </a:extLst>
            </p:cNvPr>
            <p:cNvCxnSpPr/>
            <p:nvPr userDrawn="1"/>
          </p:nvCxnSpPr>
          <p:spPr bwMode="invGray">
            <a:xfrm>
              <a:off x="0" y="55961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A84D3C92-FDAE-47DB-9457-A9B216922E98}"/>
                </a:ext>
              </a:extLst>
            </p:cNvPr>
            <p:cNvCxnSpPr/>
            <p:nvPr userDrawn="1"/>
          </p:nvCxnSpPr>
          <p:spPr bwMode="invGray">
            <a:xfrm>
              <a:off x="0" y="52852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B5DF0860-265F-4ABC-9F65-0C1D385DAA19}"/>
                </a:ext>
              </a:extLst>
            </p:cNvPr>
            <p:cNvCxnSpPr/>
            <p:nvPr userDrawn="1"/>
          </p:nvCxnSpPr>
          <p:spPr bwMode="invGray">
            <a:xfrm>
              <a:off x="0" y="62179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D878D1D5-E6E5-4FA6-AF6E-95E8AF796777}"/>
                </a:ext>
              </a:extLst>
            </p:cNvPr>
            <p:cNvCxnSpPr/>
            <p:nvPr userDrawn="1"/>
          </p:nvCxnSpPr>
          <p:spPr bwMode="invGray">
            <a:xfrm>
              <a:off x="0" y="59070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E11FF29A-4B39-4335-9BD5-ED902309BF79}"/>
                </a:ext>
              </a:extLst>
            </p:cNvPr>
            <p:cNvCxnSpPr/>
            <p:nvPr userDrawn="1"/>
          </p:nvCxnSpPr>
          <p:spPr bwMode="invGray">
            <a:xfrm>
              <a:off x="0" y="65288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3A82A803-5E70-4523-9F20-67F308765C7E}"/>
                </a:ext>
              </a:extLst>
            </p:cNvPr>
            <p:cNvCxnSpPr/>
            <p:nvPr userDrawn="1"/>
          </p:nvCxnSpPr>
          <p:spPr bwMode="invGray">
            <a:xfrm>
              <a:off x="0" y="7772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B4208CB2-5882-4416-87C9-284BDAF3367A}"/>
                </a:ext>
              </a:extLst>
            </p:cNvPr>
            <p:cNvCxnSpPr/>
            <p:nvPr userDrawn="1"/>
          </p:nvCxnSpPr>
          <p:spPr bwMode="invGray">
            <a:xfrm>
              <a:off x="0" y="4663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BD4116CD-6422-4E26-9703-D3F7C10FCD56}"/>
                </a:ext>
              </a:extLst>
            </p:cNvPr>
            <p:cNvCxnSpPr/>
            <p:nvPr userDrawn="1"/>
          </p:nvCxnSpPr>
          <p:spPr bwMode="invGray">
            <a:xfrm>
              <a:off x="0" y="1554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31AB3A35-E2FF-4178-896B-F08E77092825}"/>
                </a:ext>
              </a:extLst>
            </p:cNvPr>
            <p:cNvCxnSpPr/>
            <p:nvPr userDrawn="1"/>
          </p:nvCxnSpPr>
          <p:spPr bwMode="invGray">
            <a:xfrm>
              <a:off x="0" y="13990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2179C539-DD6F-48AA-8F80-27BC682014AF}"/>
                </a:ext>
              </a:extLst>
            </p:cNvPr>
            <p:cNvCxnSpPr/>
            <p:nvPr userDrawn="1"/>
          </p:nvCxnSpPr>
          <p:spPr bwMode="invGray">
            <a:xfrm>
              <a:off x="0" y="10881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2784004E-3271-4D1C-B1EA-CA1E334E0D03}"/>
                </a:ext>
              </a:extLst>
            </p:cNvPr>
            <p:cNvCxnSpPr/>
            <p:nvPr userDrawn="1"/>
          </p:nvCxnSpPr>
          <p:spPr bwMode="invGray">
            <a:xfrm>
              <a:off x="0" y="20208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3657725E-FBF6-491D-9BA1-E6A9727F4F2D}"/>
                </a:ext>
              </a:extLst>
            </p:cNvPr>
            <p:cNvCxnSpPr/>
            <p:nvPr userDrawn="1"/>
          </p:nvCxnSpPr>
          <p:spPr bwMode="invGray">
            <a:xfrm>
              <a:off x="0" y="17099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31244567-76A7-47AF-9353-403D05D533F0}"/>
                </a:ext>
              </a:extLst>
            </p:cNvPr>
            <p:cNvCxnSpPr/>
            <p:nvPr userDrawn="1"/>
          </p:nvCxnSpPr>
          <p:spPr bwMode="invGray">
            <a:xfrm>
              <a:off x="0" y="26426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EEC47A2A-ED3B-4AD0-ACD5-F8ED92644229}"/>
                </a:ext>
              </a:extLst>
            </p:cNvPr>
            <p:cNvCxnSpPr/>
            <p:nvPr userDrawn="1"/>
          </p:nvCxnSpPr>
          <p:spPr bwMode="invGray">
            <a:xfrm>
              <a:off x="0" y="23317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0F3E01E5-F569-4020-BCB0-083537701AB0}"/>
                </a:ext>
              </a:extLst>
            </p:cNvPr>
            <p:cNvCxnSpPr/>
            <p:nvPr userDrawn="1"/>
          </p:nvCxnSpPr>
          <p:spPr bwMode="invGray">
            <a:xfrm>
              <a:off x="0" y="326440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71121A42-5912-44C8-B9A3-FDEC8EA70284}"/>
                </a:ext>
              </a:extLst>
            </p:cNvPr>
            <p:cNvCxnSpPr/>
            <p:nvPr userDrawn="1"/>
          </p:nvCxnSpPr>
          <p:spPr bwMode="invGray">
            <a:xfrm>
              <a:off x="0" y="295351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659B1DE7-25C8-4743-8284-FA656D339F55}"/>
                </a:ext>
              </a:extLst>
            </p:cNvPr>
            <p:cNvCxnSpPr/>
            <p:nvPr userDrawn="1"/>
          </p:nvCxnSpPr>
          <p:spPr bwMode="invGray">
            <a:xfrm>
              <a:off x="0" y="388620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526249F1-59FB-44FC-8AF9-D7F90AFBEE2C}"/>
                </a:ext>
              </a:extLst>
            </p:cNvPr>
            <p:cNvCxnSpPr/>
            <p:nvPr userDrawn="1"/>
          </p:nvCxnSpPr>
          <p:spPr bwMode="invGray">
            <a:xfrm>
              <a:off x="0" y="357530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E6D42779-D977-4405-A149-D8DE5B52134A}"/>
                </a:ext>
              </a:extLst>
            </p:cNvPr>
            <p:cNvCxnSpPr/>
            <p:nvPr userDrawn="1"/>
          </p:nvCxnSpPr>
          <p:spPr bwMode="invGray">
            <a:xfrm>
              <a:off x="0" y="45079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27EE8A2F-6AD9-4AE7-B04B-7892891F84AC}"/>
                </a:ext>
              </a:extLst>
            </p:cNvPr>
            <p:cNvCxnSpPr/>
            <p:nvPr userDrawn="1"/>
          </p:nvCxnSpPr>
          <p:spPr bwMode="invGray">
            <a:xfrm>
              <a:off x="0" y="41970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B8F4A59A-16C3-4C3A-AB79-FE22721EA641}"/>
                </a:ext>
              </a:extLst>
            </p:cNvPr>
            <p:cNvCxnSpPr/>
            <p:nvPr userDrawn="1"/>
          </p:nvCxnSpPr>
          <p:spPr bwMode="invGray">
            <a:xfrm>
              <a:off x="0" y="51297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5CA3A6CC-1A49-42F6-A318-99D9224BDC91}"/>
                </a:ext>
              </a:extLst>
            </p:cNvPr>
            <p:cNvCxnSpPr/>
            <p:nvPr userDrawn="1"/>
          </p:nvCxnSpPr>
          <p:spPr bwMode="invGray">
            <a:xfrm>
              <a:off x="0" y="48188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2DC3484E-5EF8-49C4-B1F6-75C854D50C80}"/>
                </a:ext>
              </a:extLst>
            </p:cNvPr>
            <p:cNvCxnSpPr/>
            <p:nvPr userDrawn="1"/>
          </p:nvCxnSpPr>
          <p:spPr bwMode="invGray">
            <a:xfrm>
              <a:off x="0" y="57515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33461A54-E77E-414D-B7E0-7364070D9566}"/>
                </a:ext>
              </a:extLst>
            </p:cNvPr>
            <p:cNvCxnSpPr/>
            <p:nvPr userDrawn="1"/>
          </p:nvCxnSpPr>
          <p:spPr bwMode="invGray">
            <a:xfrm>
              <a:off x="0" y="54406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29C48517-171B-43FD-A41C-58C9B531BDB5}"/>
                </a:ext>
              </a:extLst>
            </p:cNvPr>
            <p:cNvCxnSpPr/>
            <p:nvPr userDrawn="1"/>
          </p:nvCxnSpPr>
          <p:spPr bwMode="invGray">
            <a:xfrm>
              <a:off x="0" y="63733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F429932A-1238-48FC-B171-20A3AA531D40}"/>
                </a:ext>
              </a:extLst>
            </p:cNvPr>
            <p:cNvCxnSpPr/>
            <p:nvPr userDrawn="1"/>
          </p:nvCxnSpPr>
          <p:spPr bwMode="invGray">
            <a:xfrm>
              <a:off x="0" y="60624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BED7651-AF04-41D4-9476-5A43476D85BB}"/>
                </a:ext>
              </a:extLst>
            </p:cNvPr>
            <p:cNvCxnSpPr/>
            <p:nvPr userDrawn="1"/>
          </p:nvCxnSpPr>
          <p:spPr bwMode="invGray">
            <a:xfrm>
              <a:off x="0" y="66842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sp>
          <p:nvSpPr>
            <p:cNvPr id="145" name="main body box">
              <a:extLst>
                <a:ext uri="{FF2B5EF4-FFF2-40B4-BE49-F238E27FC236}">
                  <a16:creationId xmlns:a16="http://schemas.microsoft.com/office/drawing/2014/main" id="{100DE417-9DB9-4840-8370-B716FFA27760}"/>
                </a:ext>
              </a:extLst>
            </p:cNvPr>
            <p:cNvSpPr/>
            <p:nvPr userDrawn="1"/>
          </p:nvSpPr>
          <p:spPr bwMode="invGray">
            <a:xfrm>
              <a:off x="554736" y="1709928"/>
              <a:ext cx="11082528" cy="4507992"/>
            </a:xfrm>
            <a:prstGeom prst="rect">
              <a:avLst/>
            </a:prstGeom>
            <a:noFill/>
            <a:ln w="12700">
              <a:solidFill>
                <a:srgbClr val="19D3C5">
                  <a:alpha val="50000"/>
                </a:srgbClr>
              </a:solidFill>
            </a:ln>
          </p:spPr>
          <p:txBody>
            <a:bodyPr vert="horz" wrap="square" lIns="68572" tIns="34286" rIns="68572" bIns="34286" numCol="1" anchor="t" anchorCtr="0" compatLnSpc="1">
              <a:prstTxWarp prst="textNoShape">
                <a:avLst/>
              </a:prstTxWarp>
              <a:noAutofit/>
            </a:bodyPr>
            <a:lstStyle/>
            <a:p>
              <a:endParaRPr lang="en-US" sz="1075">
                <a:solidFill>
                  <a:schemeClr val="tx1"/>
                </a:solidFill>
                <a:latin typeface="+mn-lt"/>
              </a:endParaRPr>
            </a:p>
          </p:txBody>
        </p:sp>
        <p:cxnSp>
          <p:nvCxnSpPr>
            <p:cNvPr id="146" name="Straight Connector 145">
              <a:extLst>
                <a:ext uri="{FF2B5EF4-FFF2-40B4-BE49-F238E27FC236}">
                  <a16:creationId xmlns:a16="http://schemas.microsoft.com/office/drawing/2014/main" id="{B93A1E2B-8C80-482F-83BE-384344D09839}"/>
                </a:ext>
              </a:extLst>
            </p:cNvPr>
            <p:cNvCxnSpPr/>
            <p:nvPr userDrawn="1"/>
          </p:nvCxnSpPr>
          <p:spPr bwMode="invGray">
            <a:xfrm>
              <a:off x="554736" y="2177796"/>
              <a:ext cx="11082528" cy="0"/>
            </a:xfrm>
            <a:prstGeom prst="line">
              <a:avLst/>
            </a:prstGeom>
            <a:noFill/>
            <a:ln w="12700">
              <a:solidFill>
                <a:srgbClr val="19D3C5">
                  <a:alpha val="50000"/>
                </a:srgbClr>
              </a:solidFill>
            </a:ln>
          </p:spPr>
        </p:cxnSp>
        <p:cxnSp>
          <p:nvCxnSpPr>
            <p:cNvPr id="147" name="Straight Connector 146">
              <a:extLst>
                <a:ext uri="{FF2B5EF4-FFF2-40B4-BE49-F238E27FC236}">
                  <a16:creationId xmlns:a16="http://schemas.microsoft.com/office/drawing/2014/main" id="{BEAB22C5-0A46-4041-9158-6DC76EA2F350}"/>
                </a:ext>
              </a:extLst>
            </p:cNvPr>
            <p:cNvCxnSpPr/>
            <p:nvPr userDrawn="1"/>
          </p:nvCxnSpPr>
          <p:spPr bwMode="invGray">
            <a:xfrm>
              <a:off x="554736" y="1711453"/>
              <a:ext cx="11082528" cy="0"/>
            </a:xfrm>
            <a:prstGeom prst="line">
              <a:avLst/>
            </a:prstGeom>
            <a:noFill/>
            <a:ln w="12700">
              <a:solidFill>
                <a:srgbClr val="19D3C5">
                  <a:alpha val="50000"/>
                </a:srgbClr>
              </a:solidFill>
            </a:ln>
          </p:spPr>
        </p:cxnSp>
      </p:grpSp>
      <p:grpSp>
        <p:nvGrpSpPr>
          <p:cNvPr id="187" name="LegendBoxes" hidden="1">
            <a:extLst>
              <a:ext uri="{FF2B5EF4-FFF2-40B4-BE49-F238E27FC236}">
                <a16:creationId xmlns:a16="http://schemas.microsoft.com/office/drawing/2014/main" id="{5048A9C9-0655-49B2-A283-6A54678F321B}"/>
              </a:ext>
            </a:extLst>
          </p:cNvPr>
          <p:cNvGrpSpPr/>
          <p:nvPr userDrawn="1"/>
        </p:nvGrpSpPr>
        <p:grpSpPr>
          <a:xfrm>
            <a:off x="6034500" y="6225686"/>
            <a:ext cx="553986" cy="2519542"/>
            <a:chOff x="9585951" y="2966595"/>
            <a:chExt cx="984864" cy="1744300"/>
          </a:xfrm>
        </p:grpSpPr>
        <p:sp>
          <p:nvSpPr>
            <p:cNvPr id="188" name="RectangleLegend1">
              <a:extLst>
                <a:ext uri="{FF2B5EF4-FFF2-40B4-BE49-F238E27FC236}">
                  <a16:creationId xmlns:a16="http://schemas.microsoft.com/office/drawing/2014/main" id="{8F219674-AEDF-41A7-B3C3-07BD8D165776}"/>
                </a:ext>
              </a:extLst>
            </p:cNvPr>
            <p:cNvSpPr/>
            <p:nvPr/>
          </p:nvSpPr>
          <p:spPr>
            <a:xfrm>
              <a:off x="9585951" y="3001463"/>
              <a:ext cx="172729" cy="172729"/>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138" err="1">
                <a:solidFill>
                  <a:schemeClr val="tx1"/>
                </a:solidFill>
              </a:endParaRPr>
            </a:p>
          </p:txBody>
        </p:sp>
        <p:sp>
          <p:nvSpPr>
            <p:cNvPr id="189" name="RectangleLegend2">
              <a:extLst>
                <a:ext uri="{FF2B5EF4-FFF2-40B4-BE49-F238E27FC236}">
                  <a16:creationId xmlns:a16="http://schemas.microsoft.com/office/drawing/2014/main" id="{76884974-3CCD-4F11-B109-02708F18B04E}"/>
                </a:ext>
              </a:extLst>
            </p:cNvPr>
            <p:cNvSpPr/>
            <p:nvPr/>
          </p:nvSpPr>
          <p:spPr>
            <a:xfrm>
              <a:off x="9585951" y="3380961"/>
              <a:ext cx="172729" cy="172729"/>
            </a:xfrm>
            <a:prstGeom prst="rect">
              <a:avLst/>
            </a:prstGeom>
            <a:solidFill>
              <a:schemeClr val="accent2"/>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138" err="1">
                <a:solidFill>
                  <a:schemeClr val="tx1"/>
                </a:solidFill>
              </a:endParaRPr>
            </a:p>
          </p:txBody>
        </p:sp>
        <p:sp>
          <p:nvSpPr>
            <p:cNvPr id="190" name="RectangleLegend3">
              <a:extLst>
                <a:ext uri="{FF2B5EF4-FFF2-40B4-BE49-F238E27FC236}">
                  <a16:creationId xmlns:a16="http://schemas.microsoft.com/office/drawing/2014/main" id="{D440B2EC-6FE5-4259-BA11-DC2E3B68E637}"/>
                </a:ext>
              </a:extLst>
            </p:cNvPr>
            <p:cNvSpPr/>
            <p:nvPr/>
          </p:nvSpPr>
          <p:spPr>
            <a:xfrm>
              <a:off x="9585951" y="3754557"/>
              <a:ext cx="172729" cy="172729"/>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138" err="1">
                <a:solidFill>
                  <a:schemeClr val="tx1"/>
                </a:solidFill>
              </a:endParaRPr>
            </a:p>
          </p:txBody>
        </p:sp>
        <p:sp>
          <p:nvSpPr>
            <p:cNvPr id="191" name="RectangleLegend4">
              <a:extLst>
                <a:ext uri="{FF2B5EF4-FFF2-40B4-BE49-F238E27FC236}">
                  <a16:creationId xmlns:a16="http://schemas.microsoft.com/office/drawing/2014/main" id="{52FE9D34-332E-47CD-94B8-12A069181C03}"/>
                </a:ext>
              </a:extLst>
            </p:cNvPr>
            <p:cNvSpPr/>
            <p:nvPr/>
          </p:nvSpPr>
          <p:spPr>
            <a:xfrm>
              <a:off x="9585951" y="4128153"/>
              <a:ext cx="172729" cy="172729"/>
            </a:xfrm>
            <a:prstGeom prst="rect">
              <a:avLst/>
            </a:prstGeom>
            <a:solidFill>
              <a:schemeClr val="accent4"/>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138" err="1">
                <a:solidFill>
                  <a:schemeClr val="tx1"/>
                </a:solidFill>
              </a:endParaRPr>
            </a:p>
          </p:txBody>
        </p:sp>
        <p:sp>
          <p:nvSpPr>
            <p:cNvPr id="192" name="RectangleLegend5">
              <a:extLst>
                <a:ext uri="{FF2B5EF4-FFF2-40B4-BE49-F238E27FC236}">
                  <a16:creationId xmlns:a16="http://schemas.microsoft.com/office/drawing/2014/main" id="{1D6EA8D9-42BE-4743-876B-1050D1436021}"/>
                </a:ext>
              </a:extLst>
            </p:cNvPr>
            <p:cNvSpPr/>
            <p:nvPr/>
          </p:nvSpPr>
          <p:spPr>
            <a:xfrm>
              <a:off x="9585951" y="4501749"/>
              <a:ext cx="172729" cy="172729"/>
            </a:xfrm>
            <a:prstGeom prst="rect">
              <a:avLst/>
            </a:prstGeom>
            <a:solidFill>
              <a:schemeClr val="accent5"/>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138" err="1">
                <a:solidFill>
                  <a:schemeClr val="tx1"/>
                </a:solidFill>
              </a:endParaRPr>
            </a:p>
          </p:txBody>
        </p:sp>
        <p:sp>
          <p:nvSpPr>
            <p:cNvPr id="193" name="Legend1">
              <a:extLst>
                <a:ext uri="{FF2B5EF4-FFF2-40B4-BE49-F238E27FC236}">
                  <a16:creationId xmlns:a16="http://schemas.microsoft.com/office/drawing/2014/main" id="{50F3208A-D1A9-4DEE-B968-1381D0DE88E8}"/>
                </a:ext>
              </a:extLst>
            </p:cNvPr>
            <p:cNvSpPr txBox="1"/>
            <p:nvPr/>
          </p:nvSpPr>
          <p:spPr>
            <a:xfrm>
              <a:off x="9912097" y="2966595"/>
              <a:ext cx="658718"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94" name="Legend2">
              <a:extLst>
                <a:ext uri="{FF2B5EF4-FFF2-40B4-BE49-F238E27FC236}">
                  <a16:creationId xmlns:a16="http://schemas.microsoft.com/office/drawing/2014/main" id="{69AC8C80-52E4-4497-A147-009E23FB42A5}"/>
                </a:ext>
              </a:extLst>
            </p:cNvPr>
            <p:cNvSpPr txBox="1"/>
            <p:nvPr/>
          </p:nvSpPr>
          <p:spPr>
            <a:xfrm>
              <a:off x="9912097" y="3346094"/>
              <a:ext cx="658718"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95" name="Legend3">
              <a:extLst>
                <a:ext uri="{FF2B5EF4-FFF2-40B4-BE49-F238E27FC236}">
                  <a16:creationId xmlns:a16="http://schemas.microsoft.com/office/drawing/2014/main" id="{218BEB5C-C19E-451D-B538-56A492CF74C6}"/>
                </a:ext>
              </a:extLst>
            </p:cNvPr>
            <p:cNvSpPr txBox="1"/>
            <p:nvPr/>
          </p:nvSpPr>
          <p:spPr>
            <a:xfrm>
              <a:off x="9912097" y="3725591"/>
              <a:ext cx="658718"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96" name="Legend4">
              <a:extLst>
                <a:ext uri="{FF2B5EF4-FFF2-40B4-BE49-F238E27FC236}">
                  <a16:creationId xmlns:a16="http://schemas.microsoft.com/office/drawing/2014/main" id="{B77C1590-32D9-4A52-8AF0-454D06E80BF2}"/>
                </a:ext>
              </a:extLst>
            </p:cNvPr>
            <p:cNvSpPr txBox="1"/>
            <p:nvPr/>
          </p:nvSpPr>
          <p:spPr>
            <a:xfrm>
              <a:off x="9912097" y="4097016"/>
              <a:ext cx="658718"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97" name="Legend5">
              <a:extLst>
                <a:ext uri="{FF2B5EF4-FFF2-40B4-BE49-F238E27FC236}">
                  <a16:creationId xmlns:a16="http://schemas.microsoft.com/office/drawing/2014/main" id="{A40A9DB6-E1B2-47A6-8B66-4FCDC31DD600}"/>
                </a:ext>
              </a:extLst>
            </p:cNvPr>
            <p:cNvSpPr txBox="1"/>
            <p:nvPr/>
          </p:nvSpPr>
          <p:spPr>
            <a:xfrm>
              <a:off x="9912097" y="4468432"/>
              <a:ext cx="653111"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grpSp>
      <p:grpSp>
        <p:nvGrpSpPr>
          <p:cNvPr id="148" name="LegendMoons" hidden="1">
            <a:extLst>
              <a:ext uri="{FF2B5EF4-FFF2-40B4-BE49-F238E27FC236}">
                <a16:creationId xmlns:a16="http://schemas.microsoft.com/office/drawing/2014/main" id="{DDFB4BFF-188C-450D-B4D3-DF8BD2DB3D7F}"/>
              </a:ext>
            </a:extLst>
          </p:cNvPr>
          <p:cNvGrpSpPr/>
          <p:nvPr userDrawn="1"/>
        </p:nvGrpSpPr>
        <p:grpSpPr>
          <a:xfrm>
            <a:off x="6014252" y="1925519"/>
            <a:ext cx="575785" cy="2519544"/>
            <a:chOff x="7723680" y="1696307"/>
            <a:chExt cx="1023618" cy="1744301"/>
          </a:xfrm>
        </p:grpSpPr>
        <p:sp>
          <p:nvSpPr>
            <p:cNvPr id="149" name="Legend1">
              <a:extLst>
                <a:ext uri="{FF2B5EF4-FFF2-40B4-BE49-F238E27FC236}">
                  <a16:creationId xmlns:a16="http://schemas.microsoft.com/office/drawing/2014/main" id="{66D8D147-F2B4-4250-9C41-767555E14320}"/>
                </a:ext>
              </a:extLst>
            </p:cNvPr>
            <p:cNvSpPr txBox="1"/>
            <p:nvPr/>
          </p:nvSpPr>
          <p:spPr>
            <a:xfrm>
              <a:off x="8076313" y="1696307"/>
              <a:ext cx="670985"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50" name="Legend2">
              <a:extLst>
                <a:ext uri="{FF2B5EF4-FFF2-40B4-BE49-F238E27FC236}">
                  <a16:creationId xmlns:a16="http://schemas.microsoft.com/office/drawing/2014/main" id="{E9DCC6EC-92E6-47D0-B23D-94365AC17441}"/>
                </a:ext>
              </a:extLst>
            </p:cNvPr>
            <p:cNvSpPr txBox="1"/>
            <p:nvPr/>
          </p:nvSpPr>
          <p:spPr>
            <a:xfrm>
              <a:off x="8076311" y="2071767"/>
              <a:ext cx="670983"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51" name="Legend3">
              <a:extLst>
                <a:ext uri="{FF2B5EF4-FFF2-40B4-BE49-F238E27FC236}">
                  <a16:creationId xmlns:a16="http://schemas.microsoft.com/office/drawing/2014/main" id="{8451F4C0-E484-44FD-B923-EE0B1E1D1274}"/>
                </a:ext>
              </a:extLst>
            </p:cNvPr>
            <p:cNvSpPr txBox="1"/>
            <p:nvPr/>
          </p:nvSpPr>
          <p:spPr>
            <a:xfrm>
              <a:off x="8076311" y="2447225"/>
              <a:ext cx="670983"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52" name="Legend4">
              <a:extLst>
                <a:ext uri="{FF2B5EF4-FFF2-40B4-BE49-F238E27FC236}">
                  <a16:creationId xmlns:a16="http://schemas.microsoft.com/office/drawing/2014/main" id="{508A2D78-9A17-4FB2-A405-02E4BB25DD6C}"/>
                </a:ext>
              </a:extLst>
            </p:cNvPr>
            <p:cNvSpPr txBox="1"/>
            <p:nvPr/>
          </p:nvSpPr>
          <p:spPr>
            <a:xfrm>
              <a:off x="8076311" y="2822685"/>
              <a:ext cx="670983"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53" name="Legend5">
              <a:extLst>
                <a:ext uri="{FF2B5EF4-FFF2-40B4-BE49-F238E27FC236}">
                  <a16:creationId xmlns:a16="http://schemas.microsoft.com/office/drawing/2014/main" id="{CF32E1C9-EF64-41BC-8B8E-B7FED880E653}"/>
                </a:ext>
              </a:extLst>
            </p:cNvPr>
            <p:cNvSpPr txBox="1"/>
            <p:nvPr/>
          </p:nvSpPr>
          <p:spPr>
            <a:xfrm>
              <a:off x="8076311" y="3198145"/>
              <a:ext cx="670983"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grpSp>
          <p:nvGrpSpPr>
            <p:cNvPr id="154" name="MoonLegend1">
              <a:extLst>
                <a:ext uri="{FF2B5EF4-FFF2-40B4-BE49-F238E27FC236}">
                  <a16:creationId xmlns:a16="http://schemas.microsoft.com/office/drawing/2014/main" id="{496CCEDB-0BDA-47D9-9BA4-03BD59D6EEC2}"/>
                </a:ext>
              </a:extLst>
            </p:cNvPr>
            <p:cNvGrpSpPr>
              <a:grpSpLocks noChangeAspect="1"/>
            </p:cNvGrpSpPr>
            <p:nvPr>
              <p:custDataLst>
                <p:tags r:id="rId25"/>
              </p:custDataLst>
            </p:nvPr>
          </p:nvGrpSpPr>
          <p:grpSpPr>
            <a:xfrm>
              <a:off x="7723680" y="1702457"/>
              <a:ext cx="228600" cy="228600"/>
              <a:chOff x="762000" y="1270000"/>
              <a:chExt cx="254000" cy="254000"/>
            </a:xfrm>
          </p:grpSpPr>
          <p:sp>
            <p:nvSpPr>
              <p:cNvPr id="167" name="Oval 166">
                <a:extLst>
                  <a:ext uri="{FF2B5EF4-FFF2-40B4-BE49-F238E27FC236}">
                    <a16:creationId xmlns:a16="http://schemas.microsoft.com/office/drawing/2014/main" id="{F21E8F0F-ACA9-405E-8484-3FE9B6124FFD}"/>
                  </a:ext>
                </a:extLst>
              </p:cNvPr>
              <p:cNvSpPr/>
              <p:nvPr>
                <p:custDataLst>
                  <p:tags r:id="rId38"/>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err="1">
                  <a:solidFill>
                    <a:schemeClr val="tx1"/>
                  </a:solidFill>
                </a:endParaRPr>
              </a:p>
            </p:txBody>
          </p:sp>
          <p:sp>
            <p:nvSpPr>
              <p:cNvPr id="168" name="Arc 167" hidden="1">
                <a:extLst>
                  <a:ext uri="{FF2B5EF4-FFF2-40B4-BE49-F238E27FC236}">
                    <a16:creationId xmlns:a16="http://schemas.microsoft.com/office/drawing/2014/main" id="{315D8D40-04AC-475B-AFC0-F08E492D131D}"/>
                  </a:ext>
                </a:extLst>
              </p:cNvPr>
              <p:cNvSpPr/>
              <p:nvPr>
                <p:custDataLst>
                  <p:tags r:id="rId39"/>
                </p:custDataLst>
              </p:nvPr>
            </p:nvSpPr>
            <p:spPr>
              <a:xfrm>
                <a:off x="762000" y="1270000"/>
                <a:ext cx="254000" cy="254000"/>
              </a:xfrm>
              <a:prstGeom prst="arc">
                <a:avLst>
                  <a:gd name="adj1" fmla="val 16200000"/>
                  <a:gd name="adj2" fmla="val 54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63"/>
              </a:p>
            </p:txBody>
          </p:sp>
        </p:grpSp>
        <p:grpSp>
          <p:nvGrpSpPr>
            <p:cNvPr id="155" name="MoonLegend2">
              <a:extLst>
                <a:ext uri="{FF2B5EF4-FFF2-40B4-BE49-F238E27FC236}">
                  <a16:creationId xmlns:a16="http://schemas.microsoft.com/office/drawing/2014/main" id="{BCF3BE62-91BA-488B-84C7-3FE20CFBDB9A}"/>
                </a:ext>
              </a:extLst>
            </p:cNvPr>
            <p:cNvGrpSpPr>
              <a:grpSpLocks noChangeAspect="1"/>
            </p:cNvGrpSpPr>
            <p:nvPr>
              <p:custDataLst>
                <p:tags r:id="rId26"/>
              </p:custDataLst>
            </p:nvPr>
          </p:nvGrpSpPr>
          <p:grpSpPr>
            <a:xfrm>
              <a:off x="7723680" y="2078270"/>
              <a:ext cx="228600" cy="228600"/>
              <a:chOff x="762000" y="1270000"/>
              <a:chExt cx="254000" cy="254000"/>
            </a:xfrm>
          </p:grpSpPr>
          <p:sp>
            <p:nvSpPr>
              <p:cNvPr id="165" name="Oval 164">
                <a:extLst>
                  <a:ext uri="{FF2B5EF4-FFF2-40B4-BE49-F238E27FC236}">
                    <a16:creationId xmlns:a16="http://schemas.microsoft.com/office/drawing/2014/main" id="{D27FF75E-C9E0-4D28-8F47-85C2D2EE375F}"/>
                  </a:ext>
                </a:extLst>
              </p:cNvPr>
              <p:cNvSpPr/>
              <p:nvPr>
                <p:custDataLst>
                  <p:tags r:id="rId36"/>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err="1">
                  <a:solidFill>
                    <a:schemeClr val="tx1"/>
                  </a:solidFill>
                </a:endParaRPr>
              </a:p>
            </p:txBody>
          </p:sp>
          <p:sp>
            <p:nvSpPr>
              <p:cNvPr id="166" name="Arc 165">
                <a:extLst>
                  <a:ext uri="{FF2B5EF4-FFF2-40B4-BE49-F238E27FC236}">
                    <a16:creationId xmlns:a16="http://schemas.microsoft.com/office/drawing/2014/main" id="{BDC4F596-0330-4D95-8A02-83794DACDB00}"/>
                  </a:ext>
                </a:extLst>
              </p:cNvPr>
              <p:cNvSpPr/>
              <p:nvPr>
                <p:custDataLst>
                  <p:tags r:id="rId37"/>
                </p:custDataLst>
              </p:nvPr>
            </p:nvSpPr>
            <p:spPr>
              <a:xfrm>
                <a:off x="762000" y="1270000"/>
                <a:ext cx="254000" cy="254000"/>
              </a:xfrm>
              <a:prstGeom prst="arc">
                <a:avLst>
                  <a:gd name="adj1" fmla="val 16200000"/>
                  <a:gd name="adj2" fmla="val 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63"/>
              </a:p>
            </p:txBody>
          </p:sp>
        </p:grpSp>
        <p:grpSp>
          <p:nvGrpSpPr>
            <p:cNvPr id="156" name="MoonLegend3">
              <a:extLst>
                <a:ext uri="{FF2B5EF4-FFF2-40B4-BE49-F238E27FC236}">
                  <a16:creationId xmlns:a16="http://schemas.microsoft.com/office/drawing/2014/main" id="{E4482EDB-85E9-4926-9441-26A85880E202}"/>
                </a:ext>
              </a:extLst>
            </p:cNvPr>
            <p:cNvGrpSpPr>
              <a:grpSpLocks noChangeAspect="1"/>
            </p:cNvGrpSpPr>
            <p:nvPr>
              <p:custDataLst>
                <p:tags r:id="rId27"/>
              </p:custDataLst>
            </p:nvPr>
          </p:nvGrpSpPr>
          <p:grpSpPr>
            <a:xfrm>
              <a:off x="7723680" y="2454085"/>
              <a:ext cx="228600" cy="228600"/>
              <a:chOff x="762000" y="1270000"/>
              <a:chExt cx="254000" cy="254000"/>
            </a:xfrm>
          </p:grpSpPr>
          <p:sp>
            <p:nvSpPr>
              <p:cNvPr id="163" name="Oval 162">
                <a:extLst>
                  <a:ext uri="{FF2B5EF4-FFF2-40B4-BE49-F238E27FC236}">
                    <a16:creationId xmlns:a16="http://schemas.microsoft.com/office/drawing/2014/main" id="{6B270099-CB45-46A3-8BC6-ADF0FABD3567}"/>
                  </a:ext>
                </a:extLst>
              </p:cNvPr>
              <p:cNvSpPr/>
              <p:nvPr>
                <p:custDataLst>
                  <p:tags r:id="rId34"/>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err="1">
                  <a:solidFill>
                    <a:schemeClr val="tx1"/>
                  </a:solidFill>
                </a:endParaRPr>
              </a:p>
            </p:txBody>
          </p:sp>
          <p:sp>
            <p:nvSpPr>
              <p:cNvPr id="164" name="Arc 163">
                <a:extLst>
                  <a:ext uri="{FF2B5EF4-FFF2-40B4-BE49-F238E27FC236}">
                    <a16:creationId xmlns:a16="http://schemas.microsoft.com/office/drawing/2014/main" id="{4D910DDA-12F5-450E-85C1-CD98B4A9EE80}"/>
                  </a:ext>
                </a:extLst>
              </p:cNvPr>
              <p:cNvSpPr/>
              <p:nvPr>
                <p:custDataLst>
                  <p:tags r:id="rId35"/>
                </p:custDataLst>
              </p:nvPr>
            </p:nvSpPr>
            <p:spPr>
              <a:xfrm>
                <a:off x="762000" y="1270000"/>
                <a:ext cx="254000" cy="254000"/>
              </a:xfrm>
              <a:prstGeom prst="arc">
                <a:avLst>
                  <a:gd name="adj1" fmla="val 16200000"/>
                  <a:gd name="adj2" fmla="val 54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63"/>
              </a:p>
            </p:txBody>
          </p:sp>
        </p:grpSp>
        <p:grpSp>
          <p:nvGrpSpPr>
            <p:cNvPr id="157" name="MoonLegend4">
              <a:extLst>
                <a:ext uri="{FF2B5EF4-FFF2-40B4-BE49-F238E27FC236}">
                  <a16:creationId xmlns:a16="http://schemas.microsoft.com/office/drawing/2014/main" id="{2606D4D9-DA1B-4BEB-8CC9-41FDA33CC5A0}"/>
                </a:ext>
              </a:extLst>
            </p:cNvPr>
            <p:cNvGrpSpPr>
              <a:grpSpLocks noChangeAspect="1"/>
            </p:cNvGrpSpPr>
            <p:nvPr>
              <p:custDataLst>
                <p:tags r:id="rId28"/>
              </p:custDataLst>
            </p:nvPr>
          </p:nvGrpSpPr>
          <p:grpSpPr>
            <a:xfrm>
              <a:off x="7723680" y="2829900"/>
              <a:ext cx="228600" cy="228600"/>
              <a:chOff x="762000" y="1270000"/>
              <a:chExt cx="254000" cy="254000"/>
            </a:xfrm>
          </p:grpSpPr>
          <p:sp>
            <p:nvSpPr>
              <p:cNvPr id="161" name="Oval 160">
                <a:extLst>
                  <a:ext uri="{FF2B5EF4-FFF2-40B4-BE49-F238E27FC236}">
                    <a16:creationId xmlns:a16="http://schemas.microsoft.com/office/drawing/2014/main" id="{81477097-8655-4968-A993-EA579ADDDBCF}"/>
                  </a:ext>
                </a:extLst>
              </p:cNvPr>
              <p:cNvSpPr/>
              <p:nvPr>
                <p:custDataLst>
                  <p:tags r:id="rId32"/>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err="1">
                  <a:solidFill>
                    <a:schemeClr val="tx1"/>
                  </a:solidFill>
                </a:endParaRPr>
              </a:p>
            </p:txBody>
          </p:sp>
          <p:sp>
            <p:nvSpPr>
              <p:cNvPr id="162" name="Arc 161">
                <a:extLst>
                  <a:ext uri="{FF2B5EF4-FFF2-40B4-BE49-F238E27FC236}">
                    <a16:creationId xmlns:a16="http://schemas.microsoft.com/office/drawing/2014/main" id="{EAFFF099-23A4-4400-9308-28EB2E760A74}"/>
                  </a:ext>
                </a:extLst>
              </p:cNvPr>
              <p:cNvSpPr/>
              <p:nvPr>
                <p:custDataLst>
                  <p:tags r:id="rId33"/>
                </p:custDataLst>
              </p:nvPr>
            </p:nvSpPr>
            <p:spPr>
              <a:xfrm>
                <a:off x="762000" y="1270000"/>
                <a:ext cx="254000" cy="254000"/>
              </a:xfrm>
              <a:prstGeom prst="arc">
                <a:avLst>
                  <a:gd name="adj1" fmla="val 16200000"/>
                  <a:gd name="adj2" fmla="val 108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63"/>
              </a:p>
            </p:txBody>
          </p:sp>
        </p:grpSp>
        <p:grpSp>
          <p:nvGrpSpPr>
            <p:cNvPr id="158" name="MoonLegend5">
              <a:extLst>
                <a:ext uri="{FF2B5EF4-FFF2-40B4-BE49-F238E27FC236}">
                  <a16:creationId xmlns:a16="http://schemas.microsoft.com/office/drawing/2014/main" id="{157F392C-3A22-465F-B4F0-A7E9FD7A01A1}"/>
                </a:ext>
              </a:extLst>
            </p:cNvPr>
            <p:cNvGrpSpPr>
              <a:grpSpLocks noChangeAspect="1"/>
            </p:cNvGrpSpPr>
            <p:nvPr>
              <p:custDataLst>
                <p:tags r:id="rId29"/>
              </p:custDataLst>
            </p:nvPr>
          </p:nvGrpSpPr>
          <p:grpSpPr>
            <a:xfrm>
              <a:off x="7723680" y="3205716"/>
              <a:ext cx="228600" cy="228600"/>
              <a:chOff x="762000" y="1270000"/>
              <a:chExt cx="254000" cy="254000"/>
            </a:xfrm>
          </p:grpSpPr>
          <p:sp>
            <p:nvSpPr>
              <p:cNvPr id="159" name="Oval 158">
                <a:extLst>
                  <a:ext uri="{FF2B5EF4-FFF2-40B4-BE49-F238E27FC236}">
                    <a16:creationId xmlns:a16="http://schemas.microsoft.com/office/drawing/2014/main" id="{BE9440E9-0BAB-4509-A556-8A80E9683FAB}"/>
                  </a:ext>
                </a:extLst>
              </p:cNvPr>
              <p:cNvSpPr/>
              <p:nvPr>
                <p:custDataLst>
                  <p:tags r:id="rId30"/>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err="1">
                  <a:solidFill>
                    <a:schemeClr val="tx1"/>
                  </a:solidFill>
                </a:endParaRPr>
              </a:p>
            </p:txBody>
          </p:sp>
          <p:sp>
            <p:nvSpPr>
              <p:cNvPr id="160" name="Arc 159">
                <a:extLst>
                  <a:ext uri="{FF2B5EF4-FFF2-40B4-BE49-F238E27FC236}">
                    <a16:creationId xmlns:a16="http://schemas.microsoft.com/office/drawing/2014/main" id="{CA6DB424-2E98-4F1D-87A4-EE09FA805687}"/>
                  </a:ext>
                </a:extLst>
              </p:cNvPr>
              <p:cNvSpPr/>
              <p:nvPr>
                <p:custDataLst>
                  <p:tags r:id="rId31"/>
                </p:custDataLst>
              </p:nvPr>
            </p:nvSpPr>
            <p:spPr>
              <a:xfrm>
                <a:off x="762000" y="1270000"/>
                <a:ext cx="254000" cy="254000"/>
              </a:xfrm>
              <a:prstGeom prst="arc">
                <a:avLst>
                  <a:gd name="adj1" fmla="val 16200000"/>
                  <a:gd name="adj2" fmla="val 162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63"/>
              </a:p>
            </p:txBody>
          </p:sp>
        </p:grpSp>
      </p:grpSp>
      <p:grpSp>
        <p:nvGrpSpPr>
          <p:cNvPr id="169" name="Sticker" hidden="1">
            <a:extLst>
              <a:ext uri="{FF2B5EF4-FFF2-40B4-BE49-F238E27FC236}">
                <a16:creationId xmlns:a16="http://schemas.microsoft.com/office/drawing/2014/main" id="{2FA9271D-5EE0-4D66-9FDF-E4D1535949E8}"/>
              </a:ext>
            </a:extLst>
          </p:cNvPr>
          <p:cNvGrpSpPr>
            <a:grpSpLocks noChangeAspect="1"/>
          </p:cNvGrpSpPr>
          <p:nvPr userDrawn="1"/>
        </p:nvGrpSpPr>
        <p:grpSpPr bwMode="gray">
          <a:xfrm>
            <a:off x="313974" y="1862288"/>
            <a:ext cx="350994" cy="130933"/>
            <a:chOff x="8456447" y="272180"/>
            <a:chExt cx="467969" cy="90628"/>
          </a:xfrm>
        </p:grpSpPr>
        <p:sp>
          <p:nvSpPr>
            <p:cNvPr id="170" name="StickerRectangle">
              <a:extLst>
                <a:ext uri="{FF2B5EF4-FFF2-40B4-BE49-F238E27FC236}">
                  <a16:creationId xmlns:a16="http://schemas.microsoft.com/office/drawing/2014/main" id="{27342EFB-A6AF-4379-A9C9-4F8DD97D160E}"/>
                </a:ext>
              </a:extLst>
            </p:cNvPr>
            <p:cNvSpPr>
              <a:spLocks noChangeArrowheads="1"/>
            </p:cNvSpPr>
            <p:nvPr userDrawn="1"/>
          </p:nvSpPr>
          <p:spPr bwMode="gray">
            <a:xfrm>
              <a:off x="8456447" y="272180"/>
              <a:ext cx="467969" cy="90628"/>
            </a:xfrm>
            <a:prstGeom prst="leftRightArrow">
              <a:avLst>
                <a:gd name="adj1" fmla="val 100000"/>
                <a:gd name="adj2" fmla="val 0"/>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18288" anchor="t" anchorCtr="0">
              <a:spAutoFit/>
            </a:bodyPr>
            <a:lstStyle/>
            <a:p>
              <a:pPr algn="l" defTabSz="969972">
                <a:buClr>
                  <a:schemeClr val="tx2"/>
                </a:buClr>
              </a:pPr>
              <a:r>
                <a:rPr lang="en-US" sz="731" b="1" spc="41">
                  <a:ln w="3175">
                    <a:noFill/>
                  </a:ln>
                  <a:solidFill>
                    <a:schemeClr val="tx1"/>
                  </a:solidFill>
                </a:rPr>
                <a:t>Sticker</a:t>
              </a:r>
              <a:endParaRPr lang="en-US" sz="650" baseline="0">
                <a:solidFill>
                  <a:schemeClr val="tx1"/>
                </a:solidFill>
                <a:latin typeface="+mn-lt"/>
                <a:ea typeface="+mn-ea"/>
              </a:endParaRPr>
            </a:p>
          </p:txBody>
        </p:sp>
        <p:cxnSp>
          <p:nvCxnSpPr>
            <p:cNvPr id="171" name="StickerUnderline">
              <a:extLst>
                <a:ext uri="{FF2B5EF4-FFF2-40B4-BE49-F238E27FC236}">
                  <a16:creationId xmlns:a16="http://schemas.microsoft.com/office/drawing/2014/main" id="{AC518518-EC41-445B-B558-9DBD24A778EA}"/>
                </a:ext>
              </a:extLst>
            </p:cNvPr>
            <p:cNvCxnSpPr>
              <a:cxnSpLocks noChangeShapeType="1"/>
              <a:stCxn id="170" idx="4"/>
              <a:endCxn id="170" idx="6"/>
            </p:cNvCxnSpPr>
            <p:nvPr/>
          </p:nvCxnSpPr>
          <p:spPr bwMode="gray">
            <a:xfrm>
              <a:off x="8456447" y="362808"/>
              <a:ext cx="467969" cy="0"/>
            </a:xfrm>
            <a:prstGeom prst="straightConnector1">
              <a:avLst/>
            </a:prstGeom>
            <a:noFill/>
            <a:ln w="4191">
              <a:solidFill>
                <a:schemeClr val="tx1"/>
              </a:solidFill>
              <a:round/>
              <a:headEnd/>
              <a:tailEnd/>
            </a:ln>
            <a:extLst>
              <a:ext uri="{909E8E84-426E-40DD-AFC4-6F175D3DCCD1}">
                <a14:hiddenFill xmlns:a14="http://schemas.microsoft.com/office/drawing/2010/main">
                  <a:noFill/>
                </a14:hiddenFill>
              </a:ext>
            </a:extLst>
          </p:spPr>
        </p:cxnSp>
      </p:grpSp>
      <p:grpSp>
        <p:nvGrpSpPr>
          <p:cNvPr id="179" name="LegendLines" hidden="1">
            <a:extLst>
              <a:ext uri="{FF2B5EF4-FFF2-40B4-BE49-F238E27FC236}">
                <a16:creationId xmlns:a16="http://schemas.microsoft.com/office/drawing/2014/main" id="{BA3F11B7-574B-46B5-AA05-051B7C0195CA}"/>
              </a:ext>
            </a:extLst>
          </p:cNvPr>
          <p:cNvGrpSpPr/>
          <p:nvPr userDrawn="1"/>
        </p:nvGrpSpPr>
        <p:grpSpPr>
          <a:xfrm>
            <a:off x="5872504" y="4665689"/>
            <a:ext cx="714002" cy="1423221"/>
            <a:chOff x="4372690" y="3725590"/>
            <a:chExt cx="1269335" cy="985305"/>
          </a:xfrm>
        </p:grpSpPr>
        <p:sp>
          <p:nvSpPr>
            <p:cNvPr id="180" name="Legend1">
              <a:extLst>
                <a:ext uri="{FF2B5EF4-FFF2-40B4-BE49-F238E27FC236}">
                  <a16:creationId xmlns:a16="http://schemas.microsoft.com/office/drawing/2014/main" id="{A89F3277-B9B0-4605-94B5-1A0F3CF3FD94}"/>
                </a:ext>
              </a:extLst>
            </p:cNvPr>
            <p:cNvSpPr txBox="1"/>
            <p:nvPr/>
          </p:nvSpPr>
          <p:spPr>
            <a:xfrm>
              <a:off x="4988915" y="3725590"/>
              <a:ext cx="653110" cy="242462"/>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81" name="Legend2">
              <a:extLst>
                <a:ext uri="{FF2B5EF4-FFF2-40B4-BE49-F238E27FC236}">
                  <a16:creationId xmlns:a16="http://schemas.microsoft.com/office/drawing/2014/main" id="{728FD0F6-6F17-4DBC-A433-275600325C11}"/>
                </a:ext>
              </a:extLst>
            </p:cNvPr>
            <p:cNvSpPr txBox="1"/>
            <p:nvPr/>
          </p:nvSpPr>
          <p:spPr>
            <a:xfrm>
              <a:off x="4988915" y="4097010"/>
              <a:ext cx="653110" cy="242462"/>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82" name="Legend3">
              <a:extLst>
                <a:ext uri="{FF2B5EF4-FFF2-40B4-BE49-F238E27FC236}">
                  <a16:creationId xmlns:a16="http://schemas.microsoft.com/office/drawing/2014/main" id="{824D0AAE-0E8B-4539-A5E0-724A7C2C5FB7}"/>
                </a:ext>
              </a:extLst>
            </p:cNvPr>
            <p:cNvSpPr txBox="1"/>
            <p:nvPr/>
          </p:nvSpPr>
          <p:spPr>
            <a:xfrm>
              <a:off x="4988915" y="4468433"/>
              <a:ext cx="653110" cy="242462"/>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83" name="LineLegend3">
              <a:extLst>
                <a:ext uri="{FF2B5EF4-FFF2-40B4-BE49-F238E27FC236}">
                  <a16:creationId xmlns:a16="http://schemas.microsoft.com/office/drawing/2014/main" id="{15B966CE-74A4-42D7-84D1-50EE1BD807B7}"/>
                </a:ext>
              </a:extLst>
            </p:cNvPr>
            <p:cNvSpPr>
              <a:spLocks noChangeShapeType="1"/>
            </p:cNvSpPr>
            <p:nvPr/>
          </p:nvSpPr>
          <p:spPr bwMode="gray">
            <a:xfrm>
              <a:off x="4372690" y="4588113"/>
              <a:ext cx="457200" cy="0"/>
            </a:xfrm>
            <a:prstGeom prst="line">
              <a:avLst/>
            </a:prstGeom>
            <a:noFill/>
            <a:ln w="28575">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463" baseline="0">
                <a:latin typeface="+mn-lt"/>
                <a:ea typeface="+mn-ea"/>
              </a:endParaRPr>
            </a:p>
          </p:txBody>
        </p:sp>
        <p:sp>
          <p:nvSpPr>
            <p:cNvPr id="184" name="LineLegend2">
              <a:extLst>
                <a:ext uri="{FF2B5EF4-FFF2-40B4-BE49-F238E27FC236}">
                  <a16:creationId xmlns:a16="http://schemas.microsoft.com/office/drawing/2014/main" id="{4AD11E2E-205C-4B89-BD31-DA18921C3385}"/>
                </a:ext>
              </a:extLst>
            </p:cNvPr>
            <p:cNvSpPr>
              <a:spLocks noChangeShapeType="1"/>
            </p:cNvSpPr>
            <p:nvPr/>
          </p:nvSpPr>
          <p:spPr bwMode="gray">
            <a:xfrm>
              <a:off x="4372690" y="4214754"/>
              <a:ext cx="457200" cy="0"/>
            </a:xfrm>
            <a:prstGeom prst="line">
              <a:avLst/>
            </a:prstGeom>
            <a:noFill/>
            <a:ln w="28575">
              <a:solidFill>
                <a:schemeClr val="accent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463" baseline="0">
                <a:latin typeface="+mn-lt"/>
                <a:ea typeface="+mn-ea"/>
              </a:endParaRPr>
            </a:p>
          </p:txBody>
        </p:sp>
        <p:sp>
          <p:nvSpPr>
            <p:cNvPr id="185" name="LineLegend1">
              <a:extLst>
                <a:ext uri="{FF2B5EF4-FFF2-40B4-BE49-F238E27FC236}">
                  <a16:creationId xmlns:a16="http://schemas.microsoft.com/office/drawing/2014/main" id="{393D5D55-EAFF-4EBE-B2CF-AF057C324E68}"/>
                </a:ext>
              </a:extLst>
            </p:cNvPr>
            <p:cNvSpPr>
              <a:spLocks noChangeShapeType="1"/>
            </p:cNvSpPr>
            <p:nvPr/>
          </p:nvSpPr>
          <p:spPr bwMode="gray">
            <a:xfrm>
              <a:off x="4372690" y="3846823"/>
              <a:ext cx="457200" cy="0"/>
            </a:xfrm>
            <a:prstGeom prst="line">
              <a:avLst/>
            </a:prstGeom>
            <a:noFill/>
            <a:ln w="28575">
              <a:solidFill>
                <a:schemeClr val="accent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463" baseline="0">
                <a:latin typeface="+mn-lt"/>
                <a:ea typeface="+mn-ea"/>
              </a:endParaRPr>
            </a:p>
          </p:txBody>
        </p:sp>
      </p:grpSp>
    </p:spTree>
    <p:extLst>
      <p:ext uri="{BB962C8B-B14F-4D97-AF65-F5344CB8AC3E}">
        <p14:creationId xmlns:p14="http://schemas.microsoft.com/office/powerpoint/2010/main" val="2969229741"/>
      </p:ext>
    </p:extLst>
  </p:cSld>
  <p:clrMap bg1="lt1" tx1="dk1" bg2="lt2" tx2="dk2" accent1="accent1" accent2="accent2" accent3="accent3" accent4="accent4" accent5="accent5" accent6="accent6" hlink="hlink" folHlink="folHlink"/>
  <p:sldLayoutIdLst>
    <p:sldLayoutId id="2147483794" r:id="rId1"/>
    <p:sldLayoutId id="2147483654" r:id="rId2"/>
    <p:sldLayoutId id="2147483807" r:id="rId3"/>
    <p:sldLayoutId id="2147483800" r:id="rId4"/>
    <p:sldLayoutId id="2147483659" r:id="rId5"/>
    <p:sldLayoutId id="2147483804" r:id="rId6"/>
    <p:sldLayoutId id="2147483860" r:id="rId7"/>
    <p:sldLayoutId id="2147483856" r:id="rId8"/>
    <p:sldLayoutId id="2147483805" r:id="rId9"/>
    <p:sldLayoutId id="2147483806" r:id="rId10"/>
    <p:sldLayoutId id="2147483882" r:id="rId11"/>
    <p:sldLayoutId id="2147483879" r:id="rId12"/>
    <p:sldLayoutId id="2147483706" r:id="rId13"/>
    <p:sldLayoutId id="2147483718" r:id="rId14"/>
    <p:sldLayoutId id="2147483890" r:id="rId15"/>
    <p:sldLayoutId id="2147483894" r:id="rId16"/>
  </p:sldLayoutIdLst>
  <p:txStyles>
    <p:titleStyle>
      <a:lvl1pPr algn="l" defTabSz="742920" rtl="0" eaLnBrk="1" latinLnBrk="0" hangingPunct="1">
        <a:lnSpc>
          <a:spcPct val="93000"/>
        </a:lnSpc>
        <a:spcBef>
          <a:spcPct val="0"/>
        </a:spcBef>
        <a:buNone/>
        <a:defRPr sz="2031" b="1" kern="1200" spc="0" baseline="0">
          <a:ln w="6350" cap="flat">
            <a:noFill/>
            <a:miter lim="800000"/>
          </a:ln>
          <a:solidFill>
            <a:schemeClr val="tx1"/>
          </a:solidFill>
          <a:latin typeface="+mj-lt"/>
          <a:ea typeface="+mj-ea"/>
          <a:cs typeface="+mj-cs"/>
        </a:defRPr>
      </a:lvl1pPr>
    </p:titleStyle>
    <p:bodyStyle>
      <a:lvl1pPr marL="0" indent="0" algn="l" defTabSz="742920" rtl="0" eaLnBrk="1" latinLnBrk="0" hangingPunct="1">
        <a:lnSpc>
          <a:spcPct val="100000"/>
        </a:lnSpc>
        <a:spcBef>
          <a:spcPts val="244"/>
        </a:spcBef>
        <a:spcAft>
          <a:spcPts val="244"/>
        </a:spcAft>
        <a:buFont typeface="Segoe UI" panose="020B0502040204020203" pitchFamily="34" charset="0"/>
        <a:buChar char="​"/>
        <a:defRPr sz="1300" kern="1200">
          <a:solidFill>
            <a:schemeClr val="tx1"/>
          </a:solidFill>
          <a:latin typeface="+mn-lt"/>
          <a:ea typeface="+mn-ea"/>
          <a:cs typeface="Arial" panose="020B0604020202020204" pitchFamily="34" charset="0"/>
        </a:defRPr>
      </a:lvl1pPr>
      <a:lvl2pPr marL="185730" indent="-183151" algn="l" defTabSz="742920" rtl="0" eaLnBrk="1" latinLnBrk="0" hangingPunct="1">
        <a:lnSpc>
          <a:spcPct val="100000"/>
        </a:lnSpc>
        <a:spcBef>
          <a:spcPts val="0"/>
        </a:spcBef>
        <a:spcAft>
          <a:spcPts val="244"/>
        </a:spcAft>
        <a:buFont typeface="Wingdings" panose="05000000000000000000" pitchFamily="2" charset="2"/>
        <a:buChar char=""/>
        <a:defRPr sz="1300" kern="1200">
          <a:solidFill>
            <a:schemeClr val="tx1"/>
          </a:solidFill>
          <a:latin typeface="+mn-lt"/>
          <a:ea typeface="+mn-ea"/>
          <a:cs typeface="Arial" panose="020B0604020202020204" pitchFamily="34" charset="0"/>
        </a:defRPr>
      </a:lvl2pPr>
      <a:lvl3pPr marL="419183" indent="-233453"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3pPr>
      <a:lvl4pPr marL="603623" indent="-148327"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4pPr>
      <a:lvl5pPr marL="742920" indent="-110923"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5pPr>
      <a:lvl6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6pPr>
      <a:lvl7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7pPr>
      <a:lvl8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8pPr>
      <a:lvl9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9pPr>
    </p:bodyStyle>
    <p:otherStyle>
      <a:defPPr>
        <a:defRPr lang="en-US"/>
      </a:defPPr>
      <a:lvl1pPr marL="0" algn="l" defTabSz="742920" rtl="0" eaLnBrk="1" latinLnBrk="0" hangingPunct="1">
        <a:defRPr sz="1463" kern="1200">
          <a:solidFill>
            <a:schemeClr val="tx1"/>
          </a:solidFill>
          <a:latin typeface="+mn-lt"/>
          <a:ea typeface="+mn-ea"/>
          <a:cs typeface="+mn-cs"/>
        </a:defRPr>
      </a:lvl1pPr>
      <a:lvl2pPr marL="371460" algn="l" defTabSz="742920" rtl="0" eaLnBrk="1" latinLnBrk="0" hangingPunct="1">
        <a:defRPr sz="1463" kern="1200">
          <a:solidFill>
            <a:schemeClr val="tx1"/>
          </a:solidFill>
          <a:latin typeface="+mn-lt"/>
          <a:ea typeface="+mn-ea"/>
          <a:cs typeface="+mn-cs"/>
        </a:defRPr>
      </a:lvl2pPr>
      <a:lvl3pPr marL="742920" algn="l" defTabSz="742920" rtl="0" eaLnBrk="1" latinLnBrk="0" hangingPunct="1">
        <a:defRPr sz="1463" kern="1200">
          <a:solidFill>
            <a:schemeClr val="tx1"/>
          </a:solidFill>
          <a:latin typeface="+mn-lt"/>
          <a:ea typeface="+mn-ea"/>
          <a:cs typeface="+mn-cs"/>
        </a:defRPr>
      </a:lvl3pPr>
      <a:lvl4pPr marL="1114380" algn="l" defTabSz="742920" rtl="0" eaLnBrk="1" latinLnBrk="0" hangingPunct="1">
        <a:defRPr sz="1463" kern="1200">
          <a:solidFill>
            <a:schemeClr val="tx1"/>
          </a:solidFill>
          <a:latin typeface="+mn-lt"/>
          <a:ea typeface="+mn-ea"/>
          <a:cs typeface="+mn-cs"/>
        </a:defRPr>
      </a:lvl4pPr>
      <a:lvl5pPr marL="1485841" algn="l" defTabSz="742920" rtl="0" eaLnBrk="1" latinLnBrk="0" hangingPunct="1">
        <a:defRPr sz="1463" kern="1200">
          <a:solidFill>
            <a:schemeClr val="tx1"/>
          </a:solidFill>
          <a:latin typeface="+mn-lt"/>
          <a:ea typeface="+mn-ea"/>
          <a:cs typeface="+mn-cs"/>
        </a:defRPr>
      </a:lvl5pPr>
      <a:lvl6pPr marL="1857301" algn="l" defTabSz="742920" rtl="0" eaLnBrk="1" latinLnBrk="0" hangingPunct="1">
        <a:defRPr sz="1463" kern="1200">
          <a:solidFill>
            <a:schemeClr val="tx1"/>
          </a:solidFill>
          <a:latin typeface="+mn-lt"/>
          <a:ea typeface="+mn-ea"/>
          <a:cs typeface="+mn-cs"/>
        </a:defRPr>
      </a:lvl6pPr>
      <a:lvl7pPr marL="2228761" algn="l" defTabSz="742920" rtl="0" eaLnBrk="1" latinLnBrk="0" hangingPunct="1">
        <a:defRPr sz="1463" kern="1200">
          <a:solidFill>
            <a:schemeClr val="tx1"/>
          </a:solidFill>
          <a:latin typeface="+mn-lt"/>
          <a:ea typeface="+mn-ea"/>
          <a:cs typeface="+mn-cs"/>
        </a:defRPr>
      </a:lvl7pPr>
      <a:lvl8pPr marL="2600221" algn="l" defTabSz="742920" rtl="0" eaLnBrk="1" latinLnBrk="0" hangingPunct="1">
        <a:defRPr sz="1463" kern="1200">
          <a:solidFill>
            <a:schemeClr val="tx1"/>
          </a:solidFill>
          <a:latin typeface="+mn-lt"/>
          <a:ea typeface="+mn-ea"/>
          <a:cs typeface="+mn-cs"/>
        </a:defRPr>
      </a:lvl8pPr>
      <a:lvl9pPr marL="2971681" algn="l" defTabSz="742920" rtl="0" eaLnBrk="1" latinLnBrk="0" hangingPunct="1">
        <a:defRPr sz="1463"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76" userDrawn="1">
          <p15:clr>
            <a:srgbClr val="5ACBF0"/>
          </p15:clr>
        </p15:guide>
        <p15:guide id="3" orient="horz" pos="5651" userDrawn="1">
          <p15:clr>
            <a:srgbClr val="5ACBF0"/>
          </p15:clr>
        </p15:guide>
        <p15:guide id="4" orient="horz" pos="1553" userDrawn="1">
          <p15:clr>
            <a:srgbClr val="F26B43"/>
          </p15:clr>
        </p15:guide>
        <p15:guide id="5" pos="4123" userDrawn="1">
          <p15:clr>
            <a:srgbClr val="F26B43"/>
          </p15:clr>
        </p15:guide>
        <p15:guide id="6" pos="194" userDrawn="1">
          <p15:clr>
            <a:srgbClr val="F26B43"/>
          </p15:clr>
        </p15:guide>
        <p15:guide id="8" orient="horz" pos="586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08800E62-ECD5-472D-995B-013B57BB4C07}"/>
              </a:ext>
            </a:extLst>
          </p:cNvPr>
          <p:cNvGraphicFramePr>
            <a:graphicFrameLocks noChangeAspect="1"/>
          </p:cNvGraphicFramePr>
          <p:nvPr userDrawn="1">
            <p:custDataLst>
              <p:tags r:id="rId20"/>
            </p:custDataLst>
            <p:extLst>
              <p:ext uri="{D42A27DB-BD31-4B8C-83A1-F6EECF244321}">
                <p14:modId xmlns:p14="http://schemas.microsoft.com/office/powerpoint/2010/main" val="3256799917"/>
              </p:ext>
            </p:extLst>
          </p:nvPr>
        </p:nvGraphicFramePr>
        <p:xfrm>
          <a:off x="894" y="2297"/>
          <a:ext cx="893" cy="2294"/>
        </p:xfrm>
        <a:graphic>
          <a:graphicData uri="http://schemas.openxmlformats.org/presentationml/2006/ole">
            <mc:AlternateContent xmlns:mc="http://schemas.openxmlformats.org/markup-compatibility/2006">
              <mc:Choice xmlns:v="urn:schemas-microsoft-com:vml" Requires="v">
                <p:oleObj name="think-cell Slide" r:id="rId42" imgW="344" imgH="344" progId="TCLayout.ActiveDocument.1">
                  <p:embed/>
                </p:oleObj>
              </mc:Choice>
              <mc:Fallback>
                <p:oleObj name="think-cell Slide" r:id="rId42" imgW="344" imgH="344" progId="TCLayout.ActiveDocument.1">
                  <p:embed/>
                  <p:pic>
                    <p:nvPicPr>
                      <p:cNvPr id="3" name="Object 2" hidden="1">
                        <a:extLst>
                          <a:ext uri="{FF2B5EF4-FFF2-40B4-BE49-F238E27FC236}">
                            <a16:creationId xmlns:a16="http://schemas.microsoft.com/office/drawing/2014/main" id="{08800E62-ECD5-472D-995B-013B57BB4C07}"/>
                          </a:ext>
                        </a:extLst>
                      </p:cNvPr>
                      <p:cNvPicPr/>
                      <p:nvPr/>
                    </p:nvPicPr>
                    <p:blipFill>
                      <a:blip r:embed="rId43"/>
                      <a:stretch>
                        <a:fillRect/>
                      </a:stretch>
                    </p:blipFill>
                    <p:spPr>
                      <a:xfrm>
                        <a:off x="894" y="2297"/>
                        <a:ext cx="893" cy="2294"/>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1D1744EB-7E76-4AE2-88F6-C0D4CE03B5BB}"/>
              </a:ext>
            </a:extLst>
          </p:cNvPr>
          <p:cNvSpPr/>
          <p:nvPr userDrawn="1">
            <p:custDataLst>
              <p:tags r:id="rId21"/>
            </p:custDataLst>
          </p:nvPr>
        </p:nvSpPr>
        <p:spPr>
          <a:xfrm>
            <a:off x="0" y="1"/>
            <a:ext cx="89297" cy="229306"/>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244"/>
              </a:spcBef>
              <a:spcAft>
                <a:spcPts val="244"/>
              </a:spcAft>
            </a:pPr>
            <a:endParaRPr lang="en-US" sz="2031" b="1" i="0" baseline="0" err="1">
              <a:solidFill>
                <a:schemeClr val="bg1"/>
              </a:solidFill>
              <a:latin typeface="Georgia" panose="02040502050405020303" pitchFamily="18" charset="0"/>
              <a:ea typeface="+mj-ea"/>
              <a:cs typeface="+mj-cs"/>
              <a:sym typeface="Georgia" panose="02040502050405020303" pitchFamily="18" charset="0"/>
            </a:endParaRPr>
          </a:p>
        </p:txBody>
      </p:sp>
      <p:cxnSp>
        <p:nvCxnSpPr>
          <p:cNvPr id="106" name="BottomLine">
            <a:extLst>
              <a:ext uri="{FF2B5EF4-FFF2-40B4-BE49-F238E27FC236}">
                <a16:creationId xmlns:a16="http://schemas.microsoft.com/office/drawing/2014/main" id="{8B868434-776E-46FC-90D6-2CC6F63A9A51}"/>
              </a:ext>
            </a:extLst>
          </p:cNvPr>
          <p:cNvCxnSpPr/>
          <p:nvPr userDrawn="1">
            <p:custDataLst>
              <p:tags r:id="rId22"/>
            </p:custDataLst>
          </p:nvPr>
        </p:nvCxnSpPr>
        <p:spPr>
          <a:xfrm>
            <a:off x="312039" y="9322111"/>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
            <a:extLst>
              <a:ext uri="{FF2B5EF4-FFF2-40B4-BE49-F238E27FC236}">
                <a16:creationId xmlns:a16="http://schemas.microsoft.com/office/drawing/2014/main" id="{00E8CD27-C104-4563-9322-C0A2ABFCB5E3}"/>
              </a:ext>
            </a:extLst>
          </p:cNvPr>
          <p:cNvCxnSpPr/>
          <p:nvPr userDrawn="1">
            <p:custDataLst>
              <p:tags r:id="rId23"/>
            </p:custDataLst>
          </p:nvPr>
        </p:nvCxnSpPr>
        <p:spPr>
          <a:xfrm>
            <a:off x="312039" y="1707198"/>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53" name="2. Slide Title">
            <a:extLst>
              <a:ext uri="{FF2B5EF4-FFF2-40B4-BE49-F238E27FC236}">
                <a16:creationId xmlns:a16="http://schemas.microsoft.com/office/drawing/2014/main" id="{7C8D601E-A2E1-4979-AE83-B694B9829662}"/>
              </a:ext>
            </a:extLst>
          </p:cNvPr>
          <p:cNvSpPr>
            <a:spLocks noGrp="1"/>
          </p:cNvSpPr>
          <p:nvPr>
            <p:ph type="title"/>
            <p:custDataLst>
              <p:tags r:id="rId24"/>
            </p:custDataLst>
          </p:nvPr>
        </p:nvSpPr>
        <p:spPr>
          <a:xfrm>
            <a:off x="312039" y="248752"/>
            <a:ext cx="6233922" cy="1056640"/>
          </a:xfrm>
          <a:prstGeom prst="rect">
            <a:avLst/>
          </a:prstGeom>
        </p:spPr>
        <p:txBody>
          <a:bodyPr vert="horz" wrap="square" lIns="0" tIns="0" rIns="0" bIns="0" rtlCol="0" anchor="b" anchorCtr="0">
            <a:noAutofit/>
          </a:bodyPr>
          <a:lstStyle/>
          <a:p>
            <a:r>
              <a:rPr lang="en-US" dirty="0"/>
              <a:t>Click to edit Master title style</a:t>
            </a:r>
          </a:p>
        </p:txBody>
      </p:sp>
      <p:sp>
        <p:nvSpPr>
          <p:cNvPr id="54" name="Text Placeholder 2">
            <a:extLst>
              <a:ext uri="{FF2B5EF4-FFF2-40B4-BE49-F238E27FC236}">
                <a16:creationId xmlns:a16="http://schemas.microsoft.com/office/drawing/2014/main" id="{6A9C4AD8-E579-4AD3-9B92-5A31AC8DDA01}"/>
              </a:ext>
            </a:extLst>
          </p:cNvPr>
          <p:cNvSpPr>
            <a:spLocks noGrp="1"/>
          </p:cNvSpPr>
          <p:nvPr>
            <p:ph type="body" idx="1"/>
          </p:nvPr>
        </p:nvSpPr>
        <p:spPr>
          <a:xfrm>
            <a:off x="312039" y="3136903"/>
            <a:ext cx="6233922" cy="3645443"/>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5" name="Grid" hidden="1">
            <a:extLst>
              <a:ext uri="{FF2B5EF4-FFF2-40B4-BE49-F238E27FC236}">
                <a16:creationId xmlns:a16="http://schemas.microsoft.com/office/drawing/2014/main" id="{DEFB2FD9-7CD8-4FAE-9553-EBB1883173D8}"/>
              </a:ext>
            </a:extLst>
          </p:cNvPr>
          <p:cNvGrpSpPr/>
          <p:nvPr userDrawn="1">
            <p:custDataLst>
              <p:tags r:id="rId25"/>
            </p:custDataLst>
          </p:nvPr>
        </p:nvGrpSpPr>
        <p:grpSpPr>
          <a:xfrm>
            <a:off x="858" y="0"/>
            <a:ext cx="6857143" cy="9906000"/>
            <a:chOff x="0" y="0"/>
            <a:chExt cx="12190476" cy="6858000"/>
          </a:xfrm>
        </p:grpSpPr>
        <p:sp>
          <p:nvSpPr>
            <p:cNvPr id="56" name="slide margin">
              <a:extLst>
                <a:ext uri="{FF2B5EF4-FFF2-40B4-BE49-F238E27FC236}">
                  <a16:creationId xmlns:a16="http://schemas.microsoft.com/office/drawing/2014/main" id="{38DD344F-AD20-46A3-A11B-2D82C3344FEC}"/>
                </a:ext>
              </a:extLst>
            </p:cNvPr>
            <p:cNvSpPr/>
            <p:nvPr/>
          </p:nvSpPr>
          <p:spPr bwMode="invGray">
            <a:xfrm>
              <a:off x="1524" y="0"/>
              <a:ext cx="12188952" cy="6858000"/>
            </a:xfrm>
            <a:custGeom>
              <a:avLst/>
              <a:gdLst>
                <a:gd name="connsiteX0" fmla="*/ 551868 w 12188952"/>
                <a:gd name="connsiteY0" fmla="*/ 1709928 h 6858000"/>
                <a:gd name="connsiteX1" fmla="*/ 551868 w 12188952"/>
                <a:gd name="connsiteY1" fmla="*/ 6217920 h 6858000"/>
                <a:gd name="connsiteX2" fmla="*/ 11636196 w 12188952"/>
                <a:gd name="connsiteY2" fmla="*/ 6217920 h 6858000"/>
                <a:gd name="connsiteX3" fmla="*/ 11636196 w 12188952"/>
                <a:gd name="connsiteY3" fmla="*/ 1709928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551868" y="1709928"/>
                  </a:moveTo>
                  <a:lnTo>
                    <a:pt x="551868" y="6217920"/>
                  </a:lnTo>
                  <a:lnTo>
                    <a:pt x="11636196" y="6217920"/>
                  </a:lnTo>
                  <a:lnTo>
                    <a:pt x="11636196" y="1709928"/>
                  </a:lnTo>
                  <a:close/>
                  <a:moveTo>
                    <a:pt x="0" y="0"/>
                  </a:moveTo>
                  <a:lnTo>
                    <a:pt x="12188952" y="0"/>
                  </a:lnTo>
                  <a:lnTo>
                    <a:pt x="12188952" y="6858000"/>
                  </a:lnTo>
                  <a:lnTo>
                    <a:pt x="0" y="6858000"/>
                  </a:lnTo>
                  <a:close/>
                </a:path>
              </a:pathLst>
            </a:custGeom>
            <a:solidFill>
              <a:srgbClr val="FF0000">
                <a:alpha val="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463" err="1">
                <a:solidFill>
                  <a:schemeClr val="tx1"/>
                </a:solidFill>
                <a:latin typeface="+mn-lt"/>
              </a:endParaRPr>
            </a:p>
          </p:txBody>
        </p:sp>
        <p:cxnSp>
          <p:nvCxnSpPr>
            <p:cNvPr id="57" name="Straight Connector 56">
              <a:extLst>
                <a:ext uri="{FF2B5EF4-FFF2-40B4-BE49-F238E27FC236}">
                  <a16:creationId xmlns:a16="http://schemas.microsoft.com/office/drawing/2014/main" id="{6C7601CF-5E5B-457D-847F-427610DA2FB7}"/>
                </a:ext>
              </a:extLst>
            </p:cNvPr>
            <p:cNvCxnSpPr/>
            <p:nvPr/>
          </p:nvCxnSpPr>
          <p:spPr bwMode="invGray">
            <a:xfrm>
              <a:off x="85946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31F3C21-0066-454F-858F-CF8DE7C15746}"/>
                </a:ext>
              </a:extLst>
            </p:cNvPr>
            <p:cNvCxnSpPr/>
            <p:nvPr/>
          </p:nvCxnSpPr>
          <p:spPr bwMode="invGray">
            <a:xfrm>
              <a:off x="1133254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62C2F96-141D-4584-8AFC-7B03AC967AD5}"/>
                </a:ext>
              </a:extLst>
            </p:cNvPr>
            <p:cNvCxnSpPr/>
            <p:nvPr/>
          </p:nvCxnSpPr>
          <p:spPr bwMode="invGray">
            <a:xfrm>
              <a:off x="1811559"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FFAB406-01C7-4D16-B756-95AABF69356F}"/>
                </a:ext>
              </a:extLst>
            </p:cNvPr>
            <p:cNvCxnSpPr/>
            <p:nvPr/>
          </p:nvCxnSpPr>
          <p:spPr bwMode="invGray">
            <a:xfrm>
              <a:off x="2763658"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C0947A7-511E-40BC-89AC-7FB57EB8253A}"/>
                </a:ext>
              </a:extLst>
            </p:cNvPr>
            <p:cNvCxnSpPr/>
            <p:nvPr/>
          </p:nvCxnSpPr>
          <p:spPr bwMode="invGray">
            <a:xfrm>
              <a:off x="3715757"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E13BF7D-FE79-4AD9-BD1E-86E33F888F0B}"/>
                </a:ext>
              </a:extLst>
            </p:cNvPr>
            <p:cNvCxnSpPr/>
            <p:nvPr/>
          </p:nvCxnSpPr>
          <p:spPr bwMode="invGray">
            <a:xfrm>
              <a:off x="4667856"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9CD20B4-6A15-49A2-A59E-FCCFB641E09C}"/>
                </a:ext>
              </a:extLst>
            </p:cNvPr>
            <p:cNvCxnSpPr/>
            <p:nvPr/>
          </p:nvCxnSpPr>
          <p:spPr bwMode="invGray">
            <a:xfrm>
              <a:off x="561995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8C9107F-AE78-4984-826C-0B2406DAF134}"/>
                </a:ext>
              </a:extLst>
            </p:cNvPr>
            <p:cNvCxnSpPr/>
            <p:nvPr/>
          </p:nvCxnSpPr>
          <p:spPr bwMode="invGray">
            <a:xfrm>
              <a:off x="6572054"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34F056F-D81A-4196-9B3A-AE8FD5591CB2}"/>
                </a:ext>
              </a:extLst>
            </p:cNvPr>
            <p:cNvCxnSpPr/>
            <p:nvPr/>
          </p:nvCxnSpPr>
          <p:spPr bwMode="invGray">
            <a:xfrm>
              <a:off x="7524153"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A4C1E84A-C73C-43D4-BA3C-8DBC74530EF8}"/>
                </a:ext>
              </a:extLst>
            </p:cNvPr>
            <p:cNvCxnSpPr/>
            <p:nvPr/>
          </p:nvCxnSpPr>
          <p:spPr bwMode="invGray">
            <a:xfrm>
              <a:off x="8476252"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E85AE8D-58C3-4AA0-B6F0-E5B277CA7900}"/>
                </a:ext>
              </a:extLst>
            </p:cNvPr>
            <p:cNvCxnSpPr/>
            <p:nvPr/>
          </p:nvCxnSpPr>
          <p:spPr bwMode="invGray">
            <a:xfrm>
              <a:off x="9428351"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C36F9C0-4B83-4C02-9FB8-FE87C7414EE2}"/>
                </a:ext>
              </a:extLst>
            </p:cNvPr>
            <p:cNvCxnSpPr/>
            <p:nvPr/>
          </p:nvCxnSpPr>
          <p:spPr bwMode="invGray">
            <a:xfrm>
              <a:off x="1038045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sp>
          <p:nvSpPr>
            <p:cNvPr id="69" name="Freeform: Shape 68">
              <a:extLst>
                <a:ext uri="{FF2B5EF4-FFF2-40B4-BE49-F238E27FC236}">
                  <a16:creationId xmlns:a16="http://schemas.microsoft.com/office/drawing/2014/main" id="{33B3485C-D98D-4843-9430-BAB5037871BA}"/>
                </a:ext>
              </a:extLst>
            </p:cNvPr>
            <p:cNvSpPr/>
            <p:nvPr/>
          </p:nvSpPr>
          <p:spPr bwMode="invGray">
            <a:xfrm>
              <a:off x="152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0" name="Freeform: Shape 69">
              <a:extLst>
                <a:ext uri="{FF2B5EF4-FFF2-40B4-BE49-F238E27FC236}">
                  <a16:creationId xmlns:a16="http://schemas.microsoft.com/office/drawing/2014/main" id="{D4711F5E-C124-4817-92AB-CA50490512E0}"/>
                </a:ext>
              </a:extLst>
            </p:cNvPr>
            <p:cNvSpPr/>
            <p:nvPr/>
          </p:nvSpPr>
          <p:spPr bwMode="invGray">
            <a:xfrm>
              <a:off x="1167385"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1" name="Freeform: Shape 70">
              <a:extLst>
                <a:ext uri="{FF2B5EF4-FFF2-40B4-BE49-F238E27FC236}">
                  <a16:creationId xmlns:a16="http://schemas.microsoft.com/office/drawing/2014/main" id="{287B4A93-F9FF-464C-9429-7F0508C752D8}"/>
                </a:ext>
              </a:extLst>
            </p:cNvPr>
            <p:cNvSpPr/>
            <p:nvPr/>
          </p:nvSpPr>
          <p:spPr bwMode="invGray">
            <a:xfrm>
              <a:off x="2119484"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2" name="Freeform: Shape 71">
              <a:extLst>
                <a:ext uri="{FF2B5EF4-FFF2-40B4-BE49-F238E27FC236}">
                  <a16:creationId xmlns:a16="http://schemas.microsoft.com/office/drawing/2014/main" id="{F30BD8E3-A9FF-4CAF-AFCE-78BAF967AB1A}"/>
                </a:ext>
              </a:extLst>
            </p:cNvPr>
            <p:cNvSpPr/>
            <p:nvPr/>
          </p:nvSpPr>
          <p:spPr bwMode="invGray">
            <a:xfrm>
              <a:off x="3071583"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3" name="Freeform: Shape 72">
              <a:extLst>
                <a:ext uri="{FF2B5EF4-FFF2-40B4-BE49-F238E27FC236}">
                  <a16:creationId xmlns:a16="http://schemas.microsoft.com/office/drawing/2014/main" id="{68DFD3D7-8227-4BAE-92E3-7A8D1D9D120B}"/>
                </a:ext>
              </a:extLst>
            </p:cNvPr>
            <p:cNvSpPr/>
            <p:nvPr/>
          </p:nvSpPr>
          <p:spPr bwMode="invGray">
            <a:xfrm>
              <a:off x="4023681"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4" name="Freeform: Shape 73">
              <a:extLst>
                <a:ext uri="{FF2B5EF4-FFF2-40B4-BE49-F238E27FC236}">
                  <a16:creationId xmlns:a16="http://schemas.microsoft.com/office/drawing/2014/main" id="{B1BDBD63-521E-429E-88F1-146A189AC445}"/>
                </a:ext>
              </a:extLst>
            </p:cNvPr>
            <p:cNvSpPr/>
            <p:nvPr/>
          </p:nvSpPr>
          <p:spPr bwMode="invGray">
            <a:xfrm>
              <a:off x="4975780"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5" name="Freeform: Shape 74">
              <a:extLst>
                <a:ext uri="{FF2B5EF4-FFF2-40B4-BE49-F238E27FC236}">
                  <a16:creationId xmlns:a16="http://schemas.microsoft.com/office/drawing/2014/main" id="{A0B0088A-AB05-469E-9D5A-008850E9B532}"/>
                </a:ext>
              </a:extLst>
            </p:cNvPr>
            <p:cNvSpPr/>
            <p:nvPr/>
          </p:nvSpPr>
          <p:spPr bwMode="invGray">
            <a:xfrm>
              <a:off x="5927879"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6" name="Freeform: Shape 75">
              <a:extLst>
                <a:ext uri="{FF2B5EF4-FFF2-40B4-BE49-F238E27FC236}">
                  <a16:creationId xmlns:a16="http://schemas.microsoft.com/office/drawing/2014/main" id="{19BCFA35-14ED-4686-918B-E003CB0183E0}"/>
                </a:ext>
              </a:extLst>
            </p:cNvPr>
            <p:cNvSpPr/>
            <p:nvPr/>
          </p:nvSpPr>
          <p:spPr bwMode="invGray">
            <a:xfrm>
              <a:off x="6879978"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7" name="Freeform: Shape 76">
              <a:extLst>
                <a:ext uri="{FF2B5EF4-FFF2-40B4-BE49-F238E27FC236}">
                  <a16:creationId xmlns:a16="http://schemas.microsoft.com/office/drawing/2014/main" id="{32C9479A-9B75-4DAD-BD6F-ACA06F40053D}"/>
                </a:ext>
              </a:extLst>
            </p:cNvPr>
            <p:cNvSpPr/>
            <p:nvPr/>
          </p:nvSpPr>
          <p:spPr bwMode="invGray">
            <a:xfrm>
              <a:off x="7832077"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8" name="Freeform: Shape 77">
              <a:extLst>
                <a:ext uri="{FF2B5EF4-FFF2-40B4-BE49-F238E27FC236}">
                  <a16:creationId xmlns:a16="http://schemas.microsoft.com/office/drawing/2014/main" id="{0E502045-AFEE-46BD-82EF-7FDCA210A972}"/>
                </a:ext>
              </a:extLst>
            </p:cNvPr>
            <p:cNvSpPr/>
            <p:nvPr/>
          </p:nvSpPr>
          <p:spPr bwMode="invGray">
            <a:xfrm>
              <a:off x="8784176"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79" name="Freeform: Shape 78">
              <a:extLst>
                <a:ext uri="{FF2B5EF4-FFF2-40B4-BE49-F238E27FC236}">
                  <a16:creationId xmlns:a16="http://schemas.microsoft.com/office/drawing/2014/main" id="{8331B978-23AB-4D1C-BDEB-D3F9BEDAA2DB}"/>
                </a:ext>
              </a:extLst>
            </p:cNvPr>
            <p:cNvSpPr/>
            <p:nvPr/>
          </p:nvSpPr>
          <p:spPr bwMode="invGray">
            <a:xfrm>
              <a:off x="9736274"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0" name="Freeform: Shape 79">
              <a:extLst>
                <a:ext uri="{FF2B5EF4-FFF2-40B4-BE49-F238E27FC236}">
                  <a16:creationId xmlns:a16="http://schemas.microsoft.com/office/drawing/2014/main" id="{B5C2958A-8756-4F5D-9D2E-8609AF3FE7F3}"/>
                </a:ext>
              </a:extLst>
            </p:cNvPr>
            <p:cNvSpPr/>
            <p:nvPr/>
          </p:nvSpPr>
          <p:spPr bwMode="invGray">
            <a:xfrm>
              <a:off x="10688372" y="0"/>
              <a:ext cx="336244" cy="6858000"/>
            </a:xfrm>
            <a:custGeom>
              <a:avLst/>
              <a:gdLst>
                <a:gd name="connsiteX0" fmla="*/ 0 w 336244"/>
                <a:gd name="connsiteY0" fmla="*/ 0 h 6858000"/>
                <a:gd name="connsiteX1" fmla="*/ 336244 w 336244"/>
                <a:gd name="connsiteY1" fmla="*/ 0 h 6858000"/>
                <a:gd name="connsiteX2" fmla="*/ 336244 w 336244"/>
                <a:gd name="connsiteY2" fmla="*/ 6858000 h 6858000"/>
                <a:gd name="connsiteX3" fmla="*/ 0 w 336244"/>
                <a:gd name="connsiteY3" fmla="*/ 6858000 h 6858000"/>
                <a:gd name="connsiteX4" fmla="*/ 0 w 336244"/>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244" h="6858000">
                  <a:moveTo>
                    <a:pt x="0" y="0"/>
                  </a:moveTo>
                  <a:lnTo>
                    <a:pt x="336244" y="0"/>
                  </a:lnTo>
                  <a:lnTo>
                    <a:pt x="336244"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1" name="Freeform: Shape 80">
              <a:extLst>
                <a:ext uri="{FF2B5EF4-FFF2-40B4-BE49-F238E27FC236}">
                  <a16:creationId xmlns:a16="http://schemas.microsoft.com/office/drawing/2014/main" id="{405E51A7-0B73-4EDC-8853-4C4885C3CD12}"/>
                </a:ext>
              </a:extLst>
            </p:cNvPr>
            <p:cNvSpPr/>
            <p:nvPr/>
          </p:nvSpPr>
          <p:spPr bwMode="invGray">
            <a:xfrm>
              <a:off x="1163726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2" name="Freeform: Shape 81">
              <a:extLst>
                <a:ext uri="{FF2B5EF4-FFF2-40B4-BE49-F238E27FC236}">
                  <a16:creationId xmlns:a16="http://schemas.microsoft.com/office/drawing/2014/main" id="{A655BB02-C70B-4783-95E3-349A9749DE81}"/>
                </a:ext>
              </a:extLst>
            </p:cNvPr>
            <p:cNvSpPr/>
            <p:nvPr/>
          </p:nvSpPr>
          <p:spPr bwMode="invGray">
            <a:xfrm>
              <a:off x="7219428"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3" name="Freeform: Shape 82">
              <a:extLst>
                <a:ext uri="{FF2B5EF4-FFF2-40B4-BE49-F238E27FC236}">
                  <a16:creationId xmlns:a16="http://schemas.microsoft.com/office/drawing/2014/main" id="{BF414889-E577-40C3-8CDF-DA20200FC4BB}"/>
                </a:ext>
              </a:extLst>
            </p:cNvPr>
            <p:cNvSpPr/>
            <p:nvPr userDrawn="1"/>
          </p:nvSpPr>
          <p:spPr bwMode="invGray">
            <a:xfrm>
              <a:off x="1506835"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4" name="Freeform: Shape 83">
              <a:extLst>
                <a:ext uri="{FF2B5EF4-FFF2-40B4-BE49-F238E27FC236}">
                  <a16:creationId xmlns:a16="http://schemas.microsoft.com/office/drawing/2014/main" id="{10578B73-0DC8-40FE-8A21-280C0818D286}"/>
                </a:ext>
              </a:extLst>
            </p:cNvPr>
            <p:cNvSpPr/>
            <p:nvPr userDrawn="1"/>
          </p:nvSpPr>
          <p:spPr bwMode="invGray">
            <a:xfrm>
              <a:off x="2458934"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5" name="Freeform: Shape 84">
              <a:extLst>
                <a:ext uri="{FF2B5EF4-FFF2-40B4-BE49-F238E27FC236}">
                  <a16:creationId xmlns:a16="http://schemas.microsoft.com/office/drawing/2014/main" id="{2A3EAB8C-6F2A-4487-A2BB-0984642F92BD}"/>
                </a:ext>
              </a:extLst>
            </p:cNvPr>
            <p:cNvSpPr/>
            <p:nvPr userDrawn="1"/>
          </p:nvSpPr>
          <p:spPr bwMode="invGray">
            <a:xfrm>
              <a:off x="3411033"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6" name="Freeform: Shape 85">
              <a:extLst>
                <a:ext uri="{FF2B5EF4-FFF2-40B4-BE49-F238E27FC236}">
                  <a16:creationId xmlns:a16="http://schemas.microsoft.com/office/drawing/2014/main" id="{07D70175-6613-45BC-AF43-015C72F13A7B}"/>
                </a:ext>
              </a:extLst>
            </p:cNvPr>
            <p:cNvSpPr/>
            <p:nvPr userDrawn="1"/>
          </p:nvSpPr>
          <p:spPr bwMode="invGray">
            <a:xfrm>
              <a:off x="4363132"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7" name="Freeform: Shape 86">
              <a:extLst>
                <a:ext uri="{FF2B5EF4-FFF2-40B4-BE49-F238E27FC236}">
                  <a16:creationId xmlns:a16="http://schemas.microsoft.com/office/drawing/2014/main" id="{9B942F25-6CDB-4981-97B7-D7BDEBE5ADF5}"/>
                </a:ext>
              </a:extLst>
            </p:cNvPr>
            <p:cNvSpPr/>
            <p:nvPr userDrawn="1"/>
          </p:nvSpPr>
          <p:spPr bwMode="invGray">
            <a:xfrm>
              <a:off x="5315230"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8" name="Freeform: Shape 87">
              <a:extLst>
                <a:ext uri="{FF2B5EF4-FFF2-40B4-BE49-F238E27FC236}">
                  <a16:creationId xmlns:a16="http://schemas.microsoft.com/office/drawing/2014/main" id="{01315AFB-F00B-4517-B2CA-2588A030EFF4}"/>
                </a:ext>
              </a:extLst>
            </p:cNvPr>
            <p:cNvSpPr/>
            <p:nvPr userDrawn="1"/>
          </p:nvSpPr>
          <p:spPr bwMode="invGray">
            <a:xfrm>
              <a:off x="6267329"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89" name="Freeform: Shape 88">
              <a:extLst>
                <a:ext uri="{FF2B5EF4-FFF2-40B4-BE49-F238E27FC236}">
                  <a16:creationId xmlns:a16="http://schemas.microsoft.com/office/drawing/2014/main" id="{F2EAC9B8-160B-4F7F-8029-F358F771D704}"/>
                </a:ext>
              </a:extLst>
            </p:cNvPr>
            <p:cNvSpPr/>
            <p:nvPr userDrawn="1"/>
          </p:nvSpPr>
          <p:spPr bwMode="invGray">
            <a:xfrm>
              <a:off x="8171527"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0" name="Freeform: Shape 89">
              <a:extLst>
                <a:ext uri="{FF2B5EF4-FFF2-40B4-BE49-F238E27FC236}">
                  <a16:creationId xmlns:a16="http://schemas.microsoft.com/office/drawing/2014/main" id="{42671AAA-F5BF-4B8E-9B20-12F8E97A3021}"/>
                </a:ext>
              </a:extLst>
            </p:cNvPr>
            <p:cNvSpPr/>
            <p:nvPr userDrawn="1"/>
          </p:nvSpPr>
          <p:spPr bwMode="invGray">
            <a:xfrm>
              <a:off x="912362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1" name="Freeform: Shape 90">
              <a:extLst>
                <a:ext uri="{FF2B5EF4-FFF2-40B4-BE49-F238E27FC236}">
                  <a16:creationId xmlns:a16="http://schemas.microsoft.com/office/drawing/2014/main" id="{23FB4F88-2E32-42AF-931D-73EEE391186B}"/>
                </a:ext>
              </a:extLst>
            </p:cNvPr>
            <p:cNvSpPr/>
            <p:nvPr userDrawn="1"/>
          </p:nvSpPr>
          <p:spPr bwMode="invGray">
            <a:xfrm>
              <a:off x="10075725"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2" name="Freeform: Shape 91">
              <a:extLst>
                <a:ext uri="{FF2B5EF4-FFF2-40B4-BE49-F238E27FC236}">
                  <a16:creationId xmlns:a16="http://schemas.microsoft.com/office/drawing/2014/main" id="{E4A1769F-CE92-4633-87B1-DDCB8F121456}"/>
                </a:ext>
              </a:extLst>
            </p:cNvPr>
            <p:cNvSpPr/>
            <p:nvPr userDrawn="1"/>
          </p:nvSpPr>
          <p:spPr bwMode="invGray">
            <a:xfrm>
              <a:off x="11027826" y="0"/>
              <a:ext cx="609438" cy="6858000"/>
            </a:xfrm>
            <a:custGeom>
              <a:avLst/>
              <a:gdLst>
                <a:gd name="connsiteX0" fmla="*/ 0 w 609438"/>
                <a:gd name="connsiteY0" fmla="*/ 0 h 6858000"/>
                <a:gd name="connsiteX1" fmla="*/ 609438 w 609438"/>
                <a:gd name="connsiteY1" fmla="*/ 0 h 6858000"/>
                <a:gd name="connsiteX2" fmla="*/ 609438 w 609438"/>
                <a:gd name="connsiteY2" fmla="*/ 6858000 h 6858000"/>
                <a:gd name="connsiteX3" fmla="*/ 0 w 609438"/>
                <a:gd name="connsiteY3" fmla="*/ 6858000 h 6858000"/>
                <a:gd name="connsiteX4" fmla="*/ 0 w 60943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38" h="6858000">
                  <a:moveTo>
                    <a:pt x="0" y="0"/>
                  </a:moveTo>
                  <a:lnTo>
                    <a:pt x="609438" y="0"/>
                  </a:lnTo>
                  <a:lnTo>
                    <a:pt x="60943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sp>
          <p:nvSpPr>
            <p:cNvPr id="93" name="Freeform: Shape 92">
              <a:extLst>
                <a:ext uri="{FF2B5EF4-FFF2-40B4-BE49-F238E27FC236}">
                  <a16:creationId xmlns:a16="http://schemas.microsoft.com/office/drawing/2014/main" id="{4B597847-9D21-4E79-A3C1-CD09A72ED17A}"/>
                </a:ext>
              </a:extLst>
            </p:cNvPr>
            <p:cNvSpPr/>
            <p:nvPr userDrawn="1"/>
          </p:nvSpPr>
          <p:spPr bwMode="invGray">
            <a:xfrm>
              <a:off x="55473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075">
                <a:solidFill>
                  <a:schemeClr val="tx1"/>
                </a:solidFill>
                <a:latin typeface="+mn-lt"/>
              </a:endParaRPr>
            </a:p>
          </p:txBody>
        </p:sp>
        <p:cxnSp>
          <p:nvCxnSpPr>
            <p:cNvPr id="94" name="Straight Connector 93">
              <a:extLst>
                <a:ext uri="{FF2B5EF4-FFF2-40B4-BE49-F238E27FC236}">
                  <a16:creationId xmlns:a16="http://schemas.microsoft.com/office/drawing/2014/main" id="{A4475F4C-A18C-4D1A-BA57-171FB0889ED5}"/>
                </a:ext>
              </a:extLst>
            </p:cNvPr>
            <p:cNvCxnSpPr/>
            <p:nvPr userDrawn="1"/>
          </p:nvCxnSpPr>
          <p:spPr bwMode="invGray">
            <a:xfrm>
              <a:off x="0" y="6217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B668352-A3AB-4B2E-9A58-3447022124C4}"/>
                </a:ext>
              </a:extLst>
            </p:cNvPr>
            <p:cNvCxnSpPr/>
            <p:nvPr userDrawn="1"/>
          </p:nvCxnSpPr>
          <p:spPr bwMode="invGray">
            <a:xfrm>
              <a:off x="0" y="3108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7FB43971-E513-473C-A51D-9EE94E61083C}"/>
                </a:ext>
              </a:extLst>
            </p:cNvPr>
            <p:cNvCxnSpPr/>
            <p:nvPr userDrawn="1"/>
          </p:nvCxnSpPr>
          <p:spPr bwMode="invGray">
            <a:xfrm>
              <a:off x="0" y="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45DF1BF3-81AD-4891-9BB0-2F7A0C9D4E46}"/>
                </a:ext>
              </a:extLst>
            </p:cNvPr>
            <p:cNvCxnSpPr/>
            <p:nvPr userDrawn="1"/>
          </p:nvCxnSpPr>
          <p:spPr bwMode="invGray">
            <a:xfrm>
              <a:off x="0" y="12435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00BDB8E3-D6DD-4760-8A19-73C078A70F87}"/>
                </a:ext>
              </a:extLst>
            </p:cNvPr>
            <p:cNvCxnSpPr/>
            <p:nvPr userDrawn="1"/>
          </p:nvCxnSpPr>
          <p:spPr bwMode="invGray">
            <a:xfrm>
              <a:off x="0" y="9326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CF12D775-122F-40DE-9D53-9EE07EEAA8F5}"/>
                </a:ext>
              </a:extLst>
            </p:cNvPr>
            <p:cNvCxnSpPr/>
            <p:nvPr userDrawn="1"/>
          </p:nvCxnSpPr>
          <p:spPr bwMode="invGray">
            <a:xfrm>
              <a:off x="0" y="18653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D2CAD56-BA05-4C75-8034-7BE3F452236F}"/>
                </a:ext>
              </a:extLst>
            </p:cNvPr>
            <p:cNvCxnSpPr/>
            <p:nvPr userDrawn="1"/>
          </p:nvCxnSpPr>
          <p:spPr bwMode="invGray">
            <a:xfrm>
              <a:off x="0" y="15544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790E0245-1DD4-47DE-874E-81EEEC5BC8F7}"/>
                </a:ext>
              </a:extLst>
            </p:cNvPr>
            <p:cNvCxnSpPr/>
            <p:nvPr userDrawn="1"/>
          </p:nvCxnSpPr>
          <p:spPr bwMode="invGray">
            <a:xfrm>
              <a:off x="0" y="24871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CFFCCA0-3335-4A1D-ABE0-05033DB06A2E}"/>
                </a:ext>
              </a:extLst>
            </p:cNvPr>
            <p:cNvCxnSpPr/>
            <p:nvPr userDrawn="1"/>
          </p:nvCxnSpPr>
          <p:spPr bwMode="invGray">
            <a:xfrm>
              <a:off x="0" y="21762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F4D72CB9-C1AD-44DE-9701-7AC2B6FF96CE}"/>
                </a:ext>
              </a:extLst>
            </p:cNvPr>
            <p:cNvCxnSpPr/>
            <p:nvPr userDrawn="1"/>
          </p:nvCxnSpPr>
          <p:spPr bwMode="invGray">
            <a:xfrm>
              <a:off x="0" y="310896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89B3321-C5E9-4805-BC66-EA0432C4C15B}"/>
                </a:ext>
              </a:extLst>
            </p:cNvPr>
            <p:cNvCxnSpPr/>
            <p:nvPr userDrawn="1"/>
          </p:nvCxnSpPr>
          <p:spPr bwMode="invGray">
            <a:xfrm>
              <a:off x="0" y="27980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7ACEEB3E-3F13-47FD-9363-059ECF85CA24}"/>
                </a:ext>
              </a:extLst>
            </p:cNvPr>
            <p:cNvCxnSpPr/>
            <p:nvPr userDrawn="1"/>
          </p:nvCxnSpPr>
          <p:spPr bwMode="invGray">
            <a:xfrm>
              <a:off x="0" y="373075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373AB56B-1DBC-4E4B-A722-E8BD0ECD1B41}"/>
                </a:ext>
              </a:extLst>
            </p:cNvPr>
            <p:cNvCxnSpPr/>
            <p:nvPr userDrawn="1"/>
          </p:nvCxnSpPr>
          <p:spPr bwMode="invGray">
            <a:xfrm>
              <a:off x="0" y="341985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7406E6C7-24A3-4B83-8726-B30607709EF5}"/>
                </a:ext>
              </a:extLst>
            </p:cNvPr>
            <p:cNvCxnSpPr/>
            <p:nvPr userDrawn="1"/>
          </p:nvCxnSpPr>
          <p:spPr bwMode="invGray">
            <a:xfrm>
              <a:off x="0" y="43525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ABF470C1-8F17-46A7-9CF6-68959FCC27C5}"/>
                </a:ext>
              </a:extLst>
            </p:cNvPr>
            <p:cNvCxnSpPr/>
            <p:nvPr userDrawn="1"/>
          </p:nvCxnSpPr>
          <p:spPr bwMode="invGray">
            <a:xfrm>
              <a:off x="0" y="40416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BDFB440D-CD6D-4896-879A-A739507A9DA0}"/>
                </a:ext>
              </a:extLst>
            </p:cNvPr>
            <p:cNvCxnSpPr/>
            <p:nvPr userDrawn="1"/>
          </p:nvCxnSpPr>
          <p:spPr bwMode="invGray">
            <a:xfrm>
              <a:off x="0" y="49743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213BC5EF-1845-45CB-A034-F5C2FECB524D}"/>
                </a:ext>
              </a:extLst>
            </p:cNvPr>
            <p:cNvCxnSpPr/>
            <p:nvPr userDrawn="1"/>
          </p:nvCxnSpPr>
          <p:spPr bwMode="invGray">
            <a:xfrm>
              <a:off x="0" y="46634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52206814-DAB9-4959-9312-D81139D2AED1}"/>
                </a:ext>
              </a:extLst>
            </p:cNvPr>
            <p:cNvCxnSpPr/>
            <p:nvPr userDrawn="1"/>
          </p:nvCxnSpPr>
          <p:spPr bwMode="invGray">
            <a:xfrm>
              <a:off x="0" y="55961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863072DF-59FF-4A0A-BAA0-5A11E1D2E4E3}"/>
                </a:ext>
              </a:extLst>
            </p:cNvPr>
            <p:cNvCxnSpPr/>
            <p:nvPr userDrawn="1"/>
          </p:nvCxnSpPr>
          <p:spPr bwMode="invGray">
            <a:xfrm>
              <a:off x="0" y="52852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A4BE5F7-9CDA-49D9-BFEC-F2B196770FC3}"/>
                </a:ext>
              </a:extLst>
            </p:cNvPr>
            <p:cNvCxnSpPr/>
            <p:nvPr userDrawn="1"/>
          </p:nvCxnSpPr>
          <p:spPr bwMode="invGray">
            <a:xfrm>
              <a:off x="0" y="62179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CC5C0C16-0A28-498B-9C6F-5032271897D0}"/>
                </a:ext>
              </a:extLst>
            </p:cNvPr>
            <p:cNvCxnSpPr/>
            <p:nvPr userDrawn="1"/>
          </p:nvCxnSpPr>
          <p:spPr bwMode="invGray">
            <a:xfrm>
              <a:off x="0" y="59070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91131945-8EE6-4545-BF8A-AF353687BEB3}"/>
                </a:ext>
              </a:extLst>
            </p:cNvPr>
            <p:cNvCxnSpPr/>
            <p:nvPr userDrawn="1"/>
          </p:nvCxnSpPr>
          <p:spPr bwMode="invGray">
            <a:xfrm>
              <a:off x="0" y="65288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A75DD299-052D-4F8E-A9FE-D093F95B0FF2}"/>
                </a:ext>
              </a:extLst>
            </p:cNvPr>
            <p:cNvCxnSpPr/>
            <p:nvPr userDrawn="1"/>
          </p:nvCxnSpPr>
          <p:spPr bwMode="invGray">
            <a:xfrm>
              <a:off x="0" y="7772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58EBC29A-6A7B-40D5-897C-5DEEBEE6A4B2}"/>
                </a:ext>
              </a:extLst>
            </p:cNvPr>
            <p:cNvCxnSpPr/>
            <p:nvPr userDrawn="1"/>
          </p:nvCxnSpPr>
          <p:spPr bwMode="invGray">
            <a:xfrm>
              <a:off x="0" y="4663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C66B5FDD-F1EC-4F2C-B392-BC178AD8DA90}"/>
                </a:ext>
              </a:extLst>
            </p:cNvPr>
            <p:cNvCxnSpPr/>
            <p:nvPr userDrawn="1"/>
          </p:nvCxnSpPr>
          <p:spPr bwMode="invGray">
            <a:xfrm>
              <a:off x="0" y="1554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D93E83BE-872E-48AC-9FFE-A9F5597742DF}"/>
                </a:ext>
              </a:extLst>
            </p:cNvPr>
            <p:cNvCxnSpPr/>
            <p:nvPr userDrawn="1"/>
          </p:nvCxnSpPr>
          <p:spPr bwMode="invGray">
            <a:xfrm>
              <a:off x="0" y="13990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D9D1C528-2748-4906-ABB1-D32D60EC43E0}"/>
                </a:ext>
              </a:extLst>
            </p:cNvPr>
            <p:cNvCxnSpPr/>
            <p:nvPr userDrawn="1"/>
          </p:nvCxnSpPr>
          <p:spPr bwMode="invGray">
            <a:xfrm>
              <a:off x="0" y="10881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6982271F-16E6-4B46-8B36-C850AA36014C}"/>
                </a:ext>
              </a:extLst>
            </p:cNvPr>
            <p:cNvCxnSpPr/>
            <p:nvPr userDrawn="1"/>
          </p:nvCxnSpPr>
          <p:spPr bwMode="invGray">
            <a:xfrm>
              <a:off x="0" y="20208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8A678F6B-D7A6-4C5F-A60A-68F375965733}"/>
                </a:ext>
              </a:extLst>
            </p:cNvPr>
            <p:cNvCxnSpPr/>
            <p:nvPr userDrawn="1"/>
          </p:nvCxnSpPr>
          <p:spPr bwMode="invGray">
            <a:xfrm>
              <a:off x="0" y="17099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B1F16AAE-3D56-49D9-B1F8-CF0D668C4625}"/>
                </a:ext>
              </a:extLst>
            </p:cNvPr>
            <p:cNvCxnSpPr/>
            <p:nvPr userDrawn="1"/>
          </p:nvCxnSpPr>
          <p:spPr bwMode="invGray">
            <a:xfrm>
              <a:off x="0" y="26426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2146BA71-43F2-4516-96BC-46C1F7150D1F}"/>
                </a:ext>
              </a:extLst>
            </p:cNvPr>
            <p:cNvCxnSpPr/>
            <p:nvPr userDrawn="1"/>
          </p:nvCxnSpPr>
          <p:spPr bwMode="invGray">
            <a:xfrm>
              <a:off x="0" y="23317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6B2820DA-E0D5-407B-9227-F00335F2855C}"/>
                </a:ext>
              </a:extLst>
            </p:cNvPr>
            <p:cNvCxnSpPr/>
            <p:nvPr userDrawn="1"/>
          </p:nvCxnSpPr>
          <p:spPr bwMode="invGray">
            <a:xfrm>
              <a:off x="0" y="326440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A6A61357-206A-4A6B-82AD-45174279B301}"/>
                </a:ext>
              </a:extLst>
            </p:cNvPr>
            <p:cNvCxnSpPr/>
            <p:nvPr userDrawn="1"/>
          </p:nvCxnSpPr>
          <p:spPr bwMode="invGray">
            <a:xfrm>
              <a:off x="0" y="295351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6FD4E7D7-1920-4CDF-8C8E-2C8843C3234E}"/>
                </a:ext>
              </a:extLst>
            </p:cNvPr>
            <p:cNvCxnSpPr/>
            <p:nvPr userDrawn="1"/>
          </p:nvCxnSpPr>
          <p:spPr bwMode="invGray">
            <a:xfrm>
              <a:off x="0" y="388620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B6B52954-99B2-4CA1-BC58-BC2CE3144C2E}"/>
                </a:ext>
              </a:extLst>
            </p:cNvPr>
            <p:cNvCxnSpPr/>
            <p:nvPr userDrawn="1"/>
          </p:nvCxnSpPr>
          <p:spPr bwMode="invGray">
            <a:xfrm>
              <a:off x="0" y="357530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A58B8F17-F2CF-4C8B-9384-4763AEB46266}"/>
                </a:ext>
              </a:extLst>
            </p:cNvPr>
            <p:cNvCxnSpPr/>
            <p:nvPr userDrawn="1"/>
          </p:nvCxnSpPr>
          <p:spPr bwMode="invGray">
            <a:xfrm>
              <a:off x="0" y="45079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BF4D57F3-3690-4C8F-9DD3-6514140E8449}"/>
                </a:ext>
              </a:extLst>
            </p:cNvPr>
            <p:cNvCxnSpPr/>
            <p:nvPr userDrawn="1"/>
          </p:nvCxnSpPr>
          <p:spPr bwMode="invGray">
            <a:xfrm>
              <a:off x="0" y="41970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6F1248E6-58FC-4800-A342-F266640388C0}"/>
                </a:ext>
              </a:extLst>
            </p:cNvPr>
            <p:cNvCxnSpPr/>
            <p:nvPr userDrawn="1"/>
          </p:nvCxnSpPr>
          <p:spPr bwMode="invGray">
            <a:xfrm>
              <a:off x="0" y="51297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9B8011EA-A67B-4792-899C-6F30861FB41B}"/>
                </a:ext>
              </a:extLst>
            </p:cNvPr>
            <p:cNvCxnSpPr/>
            <p:nvPr userDrawn="1"/>
          </p:nvCxnSpPr>
          <p:spPr bwMode="invGray">
            <a:xfrm>
              <a:off x="0" y="48188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4E187538-C1B6-4AB3-9E92-1CBE573E39EA}"/>
                </a:ext>
              </a:extLst>
            </p:cNvPr>
            <p:cNvCxnSpPr/>
            <p:nvPr userDrawn="1"/>
          </p:nvCxnSpPr>
          <p:spPr bwMode="invGray">
            <a:xfrm>
              <a:off x="0" y="57515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F725F436-5B17-4F6D-B174-9FD6324175C9}"/>
                </a:ext>
              </a:extLst>
            </p:cNvPr>
            <p:cNvCxnSpPr/>
            <p:nvPr userDrawn="1"/>
          </p:nvCxnSpPr>
          <p:spPr bwMode="invGray">
            <a:xfrm>
              <a:off x="0" y="54406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3DD99996-2943-48E4-B56E-D3F05FDFEC4F}"/>
                </a:ext>
              </a:extLst>
            </p:cNvPr>
            <p:cNvCxnSpPr/>
            <p:nvPr userDrawn="1"/>
          </p:nvCxnSpPr>
          <p:spPr bwMode="invGray">
            <a:xfrm>
              <a:off x="0" y="63733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8B8D663-5E52-4EA2-8D3F-41F6121FAE3C}"/>
                </a:ext>
              </a:extLst>
            </p:cNvPr>
            <p:cNvCxnSpPr/>
            <p:nvPr userDrawn="1"/>
          </p:nvCxnSpPr>
          <p:spPr bwMode="invGray">
            <a:xfrm>
              <a:off x="0" y="60624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11F6EC2A-C5C1-4266-92CE-81F84B827556}"/>
                </a:ext>
              </a:extLst>
            </p:cNvPr>
            <p:cNvCxnSpPr/>
            <p:nvPr userDrawn="1"/>
          </p:nvCxnSpPr>
          <p:spPr bwMode="invGray">
            <a:xfrm>
              <a:off x="0" y="66842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sp>
          <p:nvSpPr>
            <p:cNvPr id="141" name="main body box">
              <a:extLst>
                <a:ext uri="{FF2B5EF4-FFF2-40B4-BE49-F238E27FC236}">
                  <a16:creationId xmlns:a16="http://schemas.microsoft.com/office/drawing/2014/main" id="{B218B8DC-43D2-4BF0-8019-414A6C978B50}"/>
                </a:ext>
              </a:extLst>
            </p:cNvPr>
            <p:cNvSpPr/>
            <p:nvPr userDrawn="1"/>
          </p:nvSpPr>
          <p:spPr bwMode="invGray">
            <a:xfrm>
              <a:off x="554736" y="1709928"/>
              <a:ext cx="11082528" cy="4507992"/>
            </a:xfrm>
            <a:prstGeom prst="rect">
              <a:avLst/>
            </a:prstGeom>
            <a:noFill/>
            <a:ln w="12700">
              <a:solidFill>
                <a:srgbClr val="19D3C5">
                  <a:alpha val="50000"/>
                </a:srgbClr>
              </a:solidFill>
            </a:ln>
          </p:spPr>
          <p:txBody>
            <a:bodyPr vert="horz" wrap="square" lIns="68572" tIns="34286" rIns="68572" bIns="34286" numCol="1" anchor="t" anchorCtr="0" compatLnSpc="1">
              <a:prstTxWarp prst="textNoShape">
                <a:avLst/>
              </a:prstTxWarp>
              <a:noAutofit/>
            </a:bodyPr>
            <a:lstStyle/>
            <a:p>
              <a:endParaRPr lang="en-US" sz="1075">
                <a:solidFill>
                  <a:schemeClr val="tx1"/>
                </a:solidFill>
                <a:latin typeface="+mn-lt"/>
              </a:endParaRPr>
            </a:p>
          </p:txBody>
        </p:sp>
        <p:cxnSp>
          <p:nvCxnSpPr>
            <p:cNvPr id="142" name="Straight Connector 141">
              <a:extLst>
                <a:ext uri="{FF2B5EF4-FFF2-40B4-BE49-F238E27FC236}">
                  <a16:creationId xmlns:a16="http://schemas.microsoft.com/office/drawing/2014/main" id="{F8A6CBCB-2578-43F1-B7A4-69F595E6E013}"/>
                </a:ext>
              </a:extLst>
            </p:cNvPr>
            <p:cNvCxnSpPr/>
            <p:nvPr userDrawn="1"/>
          </p:nvCxnSpPr>
          <p:spPr bwMode="invGray">
            <a:xfrm>
              <a:off x="554736" y="2177796"/>
              <a:ext cx="11082528" cy="0"/>
            </a:xfrm>
            <a:prstGeom prst="line">
              <a:avLst/>
            </a:prstGeom>
            <a:noFill/>
            <a:ln w="12700">
              <a:solidFill>
                <a:srgbClr val="19D3C5">
                  <a:alpha val="50000"/>
                </a:srgbClr>
              </a:solidFill>
            </a:ln>
          </p:spPr>
        </p:cxnSp>
        <p:cxnSp>
          <p:nvCxnSpPr>
            <p:cNvPr id="143" name="Straight Connector 142">
              <a:extLst>
                <a:ext uri="{FF2B5EF4-FFF2-40B4-BE49-F238E27FC236}">
                  <a16:creationId xmlns:a16="http://schemas.microsoft.com/office/drawing/2014/main" id="{62E19C48-49CD-490C-82AF-6A807F4A91F8}"/>
                </a:ext>
              </a:extLst>
            </p:cNvPr>
            <p:cNvCxnSpPr/>
            <p:nvPr userDrawn="1"/>
          </p:nvCxnSpPr>
          <p:spPr bwMode="invGray">
            <a:xfrm>
              <a:off x="554736" y="1711453"/>
              <a:ext cx="11082528" cy="0"/>
            </a:xfrm>
            <a:prstGeom prst="line">
              <a:avLst/>
            </a:prstGeom>
            <a:noFill/>
            <a:ln w="12700">
              <a:solidFill>
                <a:srgbClr val="19D3C5">
                  <a:alpha val="50000"/>
                </a:srgbClr>
              </a:solidFill>
            </a:ln>
          </p:spPr>
        </p:cxnSp>
      </p:grpSp>
      <p:sp>
        <p:nvSpPr>
          <p:cNvPr id="145" name="4. Footnote" hidden="1">
            <a:extLst>
              <a:ext uri="{FF2B5EF4-FFF2-40B4-BE49-F238E27FC236}">
                <a16:creationId xmlns:a16="http://schemas.microsoft.com/office/drawing/2014/main" id="{56E3DC21-21DB-42FE-8721-1BC0E89F13AE}"/>
              </a:ext>
            </a:extLst>
          </p:cNvPr>
          <p:cNvSpPr txBox="1"/>
          <p:nvPr userDrawn="1">
            <p:custDataLst>
              <p:tags r:id="rId26"/>
            </p:custDataLst>
          </p:nvPr>
        </p:nvSpPr>
        <p:spPr>
          <a:xfrm>
            <a:off x="311609" y="9147516"/>
            <a:ext cx="4094226" cy="100027"/>
          </a:xfrm>
          <a:prstGeom prst="rect">
            <a:avLst/>
          </a:prstGeom>
          <a:noFill/>
        </p:spPr>
        <p:txBody>
          <a:bodyPr wrap="square" lIns="0" tIns="0" rIns="0" bIns="0" rtlCol="0" anchor="b">
            <a:spAutoFit/>
          </a:bodyPr>
          <a:lstStyle/>
          <a:p>
            <a:pPr marL="0" marR="0" lvl="0" indent="0" algn="l" defTabSz="742920" rtl="0" eaLnBrk="1" fontAlgn="auto" latinLnBrk="0" hangingPunct="1">
              <a:lnSpc>
                <a:spcPct val="100000"/>
              </a:lnSpc>
              <a:spcBef>
                <a:spcPts val="0"/>
              </a:spcBef>
              <a:spcAft>
                <a:spcPts val="0"/>
              </a:spcAft>
              <a:buClrTx/>
              <a:buSzTx/>
              <a:buFontTx/>
              <a:buNone/>
              <a:tabLst/>
              <a:defRPr/>
            </a:pPr>
            <a:r>
              <a:rPr lang="en-US" sz="650" kern="1200">
                <a:latin typeface="+mn-lt"/>
                <a:ea typeface="+mn-ea"/>
                <a:cs typeface="Arial" panose="020B0604020202020204" pitchFamily="34" charset="0"/>
              </a:rPr>
              <a:t>Footnotes</a:t>
            </a:r>
          </a:p>
        </p:txBody>
      </p:sp>
      <p:grpSp>
        <p:nvGrpSpPr>
          <p:cNvPr id="185" name="LegendBoxes" hidden="1">
            <a:extLst>
              <a:ext uri="{FF2B5EF4-FFF2-40B4-BE49-F238E27FC236}">
                <a16:creationId xmlns:a16="http://schemas.microsoft.com/office/drawing/2014/main" id="{28785628-9685-42DD-85C6-4A7FDEAEB9E4}"/>
              </a:ext>
            </a:extLst>
          </p:cNvPr>
          <p:cNvGrpSpPr/>
          <p:nvPr userDrawn="1"/>
        </p:nvGrpSpPr>
        <p:grpSpPr>
          <a:xfrm>
            <a:off x="6031347" y="6225686"/>
            <a:ext cx="553986" cy="2519542"/>
            <a:chOff x="9585951" y="2966595"/>
            <a:chExt cx="984864" cy="1744300"/>
          </a:xfrm>
        </p:grpSpPr>
        <p:sp>
          <p:nvSpPr>
            <p:cNvPr id="186" name="RectangleLegend1">
              <a:extLst>
                <a:ext uri="{FF2B5EF4-FFF2-40B4-BE49-F238E27FC236}">
                  <a16:creationId xmlns:a16="http://schemas.microsoft.com/office/drawing/2014/main" id="{F6C915EA-5130-4DA7-8B9A-5E522A1DBE2F}"/>
                </a:ext>
              </a:extLst>
            </p:cNvPr>
            <p:cNvSpPr/>
            <p:nvPr/>
          </p:nvSpPr>
          <p:spPr>
            <a:xfrm>
              <a:off x="9585951" y="3001463"/>
              <a:ext cx="172729" cy="172729"/>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138" err="1">
                <a:solidFill>
                  <a:schemeClr val="tx1"/>
                </a:solidFill>
              </a:endParaRPr>
            </a:p>
          </p:txBody>
        </p:sp>
        <p:sp>
          <p:nvSpPr>
            <p:cNvPr id="187" name="RectangleLegend2">
              <a:extLst>
                <a:ext uri="{FF2B5EF4-FFF2-40B4-BE49-F238E27FC236}">
                  <a16:creationId xmlns:a16="http://schemas.microsoft.com/office/drawing/2014/main" id="{056BAC0D-94D9-4BAA-A238-909A42CD485B}"/>
                </a:ext>
              </a:extLst>
            </p:cNvPr>
            <p:cNvSpPr/>
            <p:nvPr/>
          </p:nvSpPr>
          <p:spPr>
            <a:xfrm>
              <a:off x="9585951" y="3380961"/>
              <a:ext cx="172729" cy="172729"/>
            </a:xfrm>
            <a:prstGeom prst="rect">
              <a:avLst/>
            </a:prstGeom>
            <a:solidFill>
              <a:schemeClr val="accent2"/>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138" err="1">
                <a:solidFill>
                  <a:schemeClr val="tx1"/>
                </a:solidFill>
              </a:endParaRPr>
            </a:p>
          </p:txBody>
        </p:sp>
        <p:sp>
          <p:nvSpPr>
            <p:cNvPr id="188" name="RectangleLegend3">
              <a:extLst>
                <a:ext uri="{FF2B5EF4-FFF2-40B4-BE49-F238E27FC236}">
                  <a16:creationId xmlns:a16="http://schemas.microsoft.com/office/drawing/2014/main" id="{BC7BB400-0474-421B-B1C4-D9D83F8D7025}"/>
                </a:ext>
              </a:extLst>
            </p:cNvPr>
            <p:cNvSpPr/>
            <p:nvPr/>
          </p:nvSpPr>
          <p:spPr>
            <a:xfrm>
              <a:off x="9585951" y="3754557"/>
              <a:ext cx="172729" cy="172729"/>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138" err="1">
                <a:solidFill>
                  <a:schemeClr val="tx1"/>
                </a:solidFill>
              </a:endParaRPr>
            </a:p>
          </p:txBody>
        </p:sp>
        <p:sp>
          <p:nvSpPr>
            <p:cNvPr id="189" name="RectangleLegend4">
              <a:extLst>
                <a:ext uri="{FF2B5EF4-FFF2-40B4-BE49-F238E27FC236}">
                  <a16:creationId xmlns:a16="http://schemas.microsoft.com/office/drawing/2014/main" id="{5D84FBCC-8195-429D-ADA2-ADF26D0822E2}"/>
                </a:ext>
              </a:extLst>
            </p:cNvPr>
            <p:cNvSpPr/>
            <p:nvPr/>
          </p:nvSpPr>
          <p:spPr>
            <a:xfrm>
              <a:off x="9585951" y="4128153"/>
              <a:ext cx="172729" cy="172729"/>
            </a:xfrm>
            <a:prstGeom prst="rect">
              <a:avLst/>
            </a:prstGeom>
            <a:solidFill>
              <a:schemeClr val="accent4"/>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138" err="1">
                <a:solidFill>
                  <a:schemeClr val="tx1"/>
                </a:solidFill>
              </a:endParaRPr>
            </a:p>
          </p:txBody>
        </p:sp>
        <p:sp>
          <p:nvSpPr>
            <p:cNvPr id="190" name="RectangleLegend5">
              <a:extLst>
                <a:ext uri="{FF2B5EF4-FFF2-40B4-BE49-F238E27FC236}">
                  <a16:creationId xmlns:a16="http://schemas.microsoft.com/office/drawing/2014/main" id="{655825D0-671B-44EC-90C5-7913A4E7BAB9}"/>
                </a:ext>
              </a:extLst>
            </p:cNvPr>
            <p:cNvSpPr/>
            <p:nvPr/>
          </p:nvSpPr>
          <p:spPr>
            <a:xfrm>
              <a:off x="9585951" y="4501749"/>
              <a:ext cx="172729" cy="172729"/>
            </a:xfrm>
            <a:prstGeom prst="rect">
              <a:avLst/>
            </a:prstGeom>
            <a:solidFill>
              <a:schemeClr val="accent5"/>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138" err="1">
                <a:solidFill>
                  <a:schemeClr val="tx1"/>
                </a:solidFill>
              </a:endParaRPr>
            </a:p>
          </p:txBody>
        </p:sp>
        <p:sp>
          <p:nvSpPr>
            <p:cNvPr id="191" name="Legend1">
              <a:extLst>
                <a:ext uri="{FF2B5EF4-FFF2-40B4-BE49-F238E27FC236}">
                  <a16:creationId xmlns:a16="http://schemas.microsoft.com/office/drawing/2014/main" id="{CD018A8B-4FD0-4C99-AA47-D684D1049136}"/>
                </a:ext>
              </a:extLst>
            </p:cNvPr>
            <p:cNvSpPr txBox="1"/>
            <p:nvPr/>
          </p:nvSpPr>
          <p:spPr>
            <a:xfrm>
              <a:off x="9912097" y="2966595"/>
              <a:ext cx="658718"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92" name="Legend2">
              <a:extLst>
                <a:ext uri="{FF2B5EF4-FFF2-40B4-BE49-F238E27FC236}">
                  <a16:creationId xmlns:a16="http://schemas.microsoft.com/office/drawing/2014/main" id="{24E194E3-38A9-4A3A-AEBA-D1DCF1935051}"/>
                </a:ext>
              </a:extLst>
            </p:cNvPr>
            <p:cNvSpPr txBox="1"/>
            <p:nvPr/>
          </p:nvSpPr>
          <p:spPr>
            <a:xfrm>
              <a:off x="9912097" y="3346094"/>
              <a:ext cx="658718"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93" name="Legend3">
              <a:extLst>
                <a:ext uri="{FF2B5EF4-FFF2-40B4-BE49-F238E27FC236}">
                  <a16:creationId xmlns:a16="http://schemas.microsoft.com/office/drawing/2014/main" id="{DCCF084D-A8B2-46B3-BE03-CFDA8E58B2B9}"/>
                </a:ext>
              </a:extLst>
            </p:cNvPr>
            <p:cNvSpPr txBox="1"/>
            <p:nvPr/>
          </p:nvSpPr>
          <p:spPr>
            <a:xfrm>
              <a:off x="9912097" y="3725591"/>
              <a:ext cx="658718"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94" name="Legend4">
              <a:extLst>
                <a:ext uri="{FF2B5EF4-FFF2-40B4-BE49-F238E27FC236}">
                  <a16:creationId xmlns:a16="http://schemas.microsoft.com/office/drawing/2014/main" id="{0E49468C-EFEE-4C9A-BECB-CC10BE34BF4B}"/>
                </a:ext>
              </a:extLst>
            </p:cNvPr>
            <p:cNvSpPr txBox="1"/>
            <p:nvPr/>
          </p:nvSpPr>
          <p:spPr>
            <a:xfrm>
              <a:off x="9912097" y="4097016"/>
              <a:ext cx="658718"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95" name="Legend5">
              <a:extLst>
                <a:ext uri="{FF2B5EF4-FFF2-40B4-BE49-F238E27FC236}">
                  <a16:creationId xmlns:a16="http://schemas.microsoft.com/office/drawing/2014/main" id="{443480AB-89E7-497E-A131-91869590BDB0}"/>
                </a:ext>
              </a:extLst>
            </p:cNvPr>
            <p:cNvSpPr txBox="1"/>
            <p:nvPr/>
          </p:nvSpPr>
          <p:spPr>
            <a:xfrm>
              <a:off x="9912097" y="4468432"/>
              <a:ext cx="653111"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grpSp>
      <p:grpSp>
        <p:nvGrpSpPr>
          <p:cNvPr id="146" name="LegendMoons" hidden="1">
            <a:extLst>
              <a:ext uri="{FF2B5EF4-FFF2-40B4-BE49-F238E27FC236}">
                <a16:creationId xmlns:a16="http://schemas.microsoft.com/office/drawing/2014/main" id="{BCBAA4B3-76E3-4E3E-9DFB-193618E70571}"/>
              </a:ext>
            </a:extLst>
          </p:cNvPr>
          <p:cNvGrpSpPr/>
          <p:nvPr userDrawn="1"/>
        </p:nvGrpSpPr>
        <p:grpSpPr>
          <a:xfrm>
            <a:off x="6014252" y="1925519"/>
            <a:ext cx="575785" cy="2519544"/>
            <a:chOff x="7723680" y="1696307"/>
            <a:chExt cx="1023618" cy="1744301"/>
          </a:xfrm>
        </p:grpSpPr>
        <p:sp>
          <p:nvSpPr>
            <p:cNvPr id="147" name="Legend1">
              <a:extLst>
                <a:ext uri="{FF2B5EF4-FFF2-40B4-BE49-F238E27FC236}">
                  <a16:creationId xmlns:a16="http://schemas.microsoft.com/office/drawing/2014/main" id="{A8F35D73-D259-46FA-AFD2-EA8247EDE0BB}"/>
                </a:ext>
              </a:extLst>
            </p:cNvPr>
            <p:cNvSpPr txBox="1"/>
            <p:nvPr/>
          </p:nvSpPr>
          <p:spPr>
            <a:xfrm>
              <a:off x="8076313" y="1696307"/>
              <a:ext cx="670985"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48" name="Legend2">
              <a:extLst>
                <a:ext uri="{FF2B5EF4-FFF2-40B4-BE49-F238E27FC236}">
                  <a16:creationId xmlns:a16="http://schemas.microsoft.com/office/drawing/2014/main" id="{8C810E22-5C1D-4238-A604-CBCDDCB4C05E}"/>
                </a:ext>
              </a:extLst>
            </p:cNvPr>
            <p:cNvSpPr txBox="1"/>
            <p:nvPr/>
          </p:nvSpPr>
          <p:spPr>
            <a:xfrm>
              <a:off x="8076311" y="2071767"/>
              <a:ext cx="670983"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49" name="Legend3">
              <a:extLst>
                <a:ext uri="{FF2B5EF4-FFF2-40B4-BE49-F238E27FC236}">
                  <a16:creationId xmlns:a16="http://schemas.microsoft.com/office/drawing/2014/main" id="{E4D11ABD-C458-4D2C-B8BA-1BD7E497965C}"/>
                </a:ext>
              </a:extLst>
            </p:cNvPr>
            <p:cNvSpPr txBox="1"/>
            <p:nvPr/>
          </p:nvSpPr>
          <p:spPr>
            <a:xfrm>
              <a:off x="8076311" y="2447225"/>
              <a:ext cx="670983"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50" name="Legend4">
              <a:extLst>
                <a:ext uri="{FF2B5EF4-FFF2-40B4-BE49-F238E27FC236}">
                  <a16:creationId xmlns:a16="http://schemas.microsoft.com/office/drawing/2014/main" id="{6751DA88-7594-4AF8-9B0B-6D236454D486}"/>
                </a:ext>
              </a:extLst>
            </p:cNvPr>
            <p:cNvSpPr txBox="1"/>
            <p:nvPr/>
          </p:nvSpPr>
          <p:spPr>
            <a:xfrm>
              <a:off x="8076311" y="2822685"/>
              <a:ext cx="670983"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51" name="Legend5">
              <a:extLst>
                <a:ext uri="{FF2B5EF4-FFF2-40B4-BE49-F238E27FC236}">
                  <a16:creationId xmlns:a16="http://schemas.microsoft.com/office/drawing/2014/main" id="{9BD97B4F-09E8-498D-A862-8771F6492867}"/>
                </a:ext>
              </a:extLst>
            </p:cNvPr>
            <p:cNvSpPr txBox="1"/>
            <p:nvPr/>
          </p:nvSpPr>
          <p:spPr>
            <a:xfrm>
              <a:off x="8076311" y="3198145"/>
              <a:ext cx="670983" cy="242463"/>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grpSp>
          <p:nvGrpSpPr>
            <p:cNvPr id="152" name="MoonLegend1">
              <a:extLst>
                <a:ext uri="{FF2B5EF4-FFF2-40B4-BE49-F238E27FC236}">
                  <a16:creationId xmlns:a16="http://schemas.microsoft.com/office/drawing/2014/main" id="{2D833A59-C7AB-446D-8FF2-91CA9DB3ACEE}"/>
                </a:ext>
              </a:extLst>
            </p:cNvPr>
            <p:cNvGrpSpPr>
              <a:grpSpLocks noChangeAspect="1"/>
            </p:cNvGrpSpPr>
            <p:nvPr>
              <p:custDataLst>
                <p:tags r:id="rId27"/>
              </p:custDataLst>
            </p:nvPr>
          </p:nvGrpSpPr>
          <p:grpSpPr>
            <a:xfrm>
              <a:off x="7723680" y="1702457"/>
              <a:ext cx="228600" cy="228600"/>
              <a:chOff x="762000" y="1270000"/>
              <a:chExt cx="254000" cy="254000"/>
            </a:xfrm>
          </p:grpSpPr>
          <p:sp>
            <p:nvSpPr>
              <p:cNvPr id="165" name="Oval 164">
                <a:extLst>
                  <a:ext uri="{FF2B5EF4-FFF2-40B4-BE49-F238E27FC236}">
                    <a16:creationId xmlns:a16="http://schemas.microsoft.com/office/drawing/2014/main" id="{6FAD167A-470E-49B3-9358-C391E9721499}"/>
                  </a:ext>
                </a:extLst>
              </p:cNvPr>
              <p:cNvSpPr/>
              <p:nvPr>
                <p:custDataLst>
                  <p:tags r:id="rId40"/>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err="1">
                  <a:solidFill>
                    <a:schemeClr val="tx1"/>
                  </a:solidFill>
                </a:endParaRPr>
              </a:p>
            </p:txBody>
          </p:sp>
          <p:sp>
            <p:nvSpPr>
              <p:cNvPr id="166" name="Arc 165" hidden="1">
                <a:extLst>
                  <a:ext uri="{FF2B5EF4-FFF2-40B4-BE49-F238E27FC236}">
                    <a16:creationId xmlns:a16="http://schemas.microsoft.com/office/drawing/2014/main" id="{2106BC3D-6019-4A97-BF49-95FEE529E3EF}"/>
                  </a:ext>
                </a:extLst>
              </p:cNvPr>
              <p:cNvSpPr/>
              <p:nvPr>
                <p:custDataLst>
                  <p:tags r:id="rId41"/>
                </p:custDataLst>
              </p:nvPr>
            </p:nvSpPr>
            <p:spPr>
              <a:xfrm>
                <a:off x="762000" y="1270000"/>
                <a:ext cx="254000" cy="254000"/>
              </a:xfrm>
              <a:prstGeom prst="arc">
                <a:avLst>
                  <a:gd name="adj1" fmla="val 16200000"/>
                  <a:gd name="adj2" fmla="val 54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63"/>
              </a:p>
            </p:txBody>
          </p:sp>
        </p:grpSp>
        <p:grpSp>
          <p:nvGrpSpPr>
            <p:cNvPr id="153" name="MoonLegend2">
              <a:extLst>
                <a:ext uri="{FF2B5EF4-FFF2-40B4-BE49-F238E27FC236}">
                  <a16:creationId xmlns:a16="http://schemas.microsoft.com/office/drawing/2014/main" id="{290914A9-07C8-4F8C-AD47-74783B1DE6E1}"/>
                </a:ext>
              </a:extLst>
            </p:cNvPr>
            <p:cNvGrpSpPr>
              <a:grpSpLocks noChangeAspect="1"/>
            </p:cNvGrpSpPr>
            <p:nvPr>
              <p:custDataLst>
                <p:tags r:id="rId28"/>
              </p:custDataLst>
            </p:nvPr>
          </p:nvGrpSpPr>
          <p:grpSpPr>
            <a:xfrm>
              <a:off x="7723680" y="2078270"/>
              <a:ext cx="228600" cy="228600"/>
              <a:chOff x="762000" y="1270000"/>
              <a:chExt cx="254000" cy="254000"/>
            </a:xfrm>
          </p:grpSpPr>
          <p:sp>
            <p:nvSpPr>
              <p:cNvPr id="163" name="Oval 162">
                <a:extLst>
                  <a:ext uri="{FF2B5EF4-FFF2-40B4-BE49-F238E27FC236}">
                    <a16:creationId xmlns:a16="http://schemas.microsoft.com/office/drawing/2014/main" id="{14C29FC0-EC32-412C-A1FC-29EF13DE8125}"/>
                  </a:ext>
                </a:extLst>
              </p:cNvPr>
              <p:cNvSpPr/>
              <p:nvPr>
                <p:custDataLst>
                  <p:tags r:id="rId38"/>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err="1">
                  <a:solidFill>
                    <a:schemeClr val="tx1"/>
                  </a:solidFill>
                </a:endParaRPr>
              </a:p>
            </p:txBody>
          </p:sp>
          <p:sp>
            <p:nvSpPr>
              <p:cNvPr id="164" name="Arc 163">
                <a:extLst>
                  <a:ext uri="{FF2B5EF4-FFF2-40B4-BE49-F238E27FC236}">
                    <a16:creationId xmlns:a16="http://schemas.microsoft.com/office/drawing/2014/main" id="{08217F02-10EE-4BF5-8640-3409A47C5847}"/>
                  </a:ext>
                </a:extLst>
              </p:cNvPr>
              <p:cNvSpPr/>
              <p:nvPr>
                <p:custDataLst>
                  <p:tags r:id="rId39"/>
                </p:custDataLst>
              </p:nvPr>
            </p:nvSpPr>
            <p:spPr>
              <a:xfrm>
                <a:off x="762000" y="1270000"/>
                <a:ext cx="254000" cy="254000"/>
              </a:xfrm>
              <a:prstGeom prst="arc">
                <a:avLst>
                  <a:gd name="adj1" fmla="val 16200000"/>
                  <a:gd name="adj2" fmla="val 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63"/>
              </a:p>
            </p:txBody>
          </p:sp>
        </p:grpSp>
        <p:grpSp>
          <p:nvGrpSpPr>
            <p:cNvPr id="154" name="MoonLegend3">
              <a:extLst>
                <a:ext uri="{FF2B5EF4-FFF2-40B4-BE49-F238E27FC236}">
                  <a16:creationId xmlns:a16="http://schemas.microsoft.com/office/drawing/2014/main" id="{435D5936-2D97-416D-A834-DF4B9D96A043}"/>
                </a:ext>
              </a:extLst>
            </p:cNvPr>
            <p:cNvGrpSpPr>
              <a:grpSpLocks noChangeAspect="1"/>
            </p:cNvGrpSpPr>
            <p:nvPr>
              <p:custDataLst>
                <p:tags r:id="rId29"/>
              </p:custDataLst>
            </p:nvPr>
          </p:nvGrpSpPr>
          <p:grpSpPr>
            <a:xfrm>
              <a:off x="7723680" y="2454085"/>
              <a:ext cx="228600" cy="228600"/>
              <a:chOff x="762000" y="1270000"/>
              <a:chExt cx="254000" cy="254000"/>
            </a:xfrm>
          </p:grpSpPr>
          <p:sp>
            <p:nvSpPr>
              <p:cNvPr id="161" name="Oval 160">
                <a:extLst>
                  <a:ext uri="{FF2B5EF4-FFF2-40B4-BE49-F238E27FC236}">
                    <a16:creationId xmlns:a16="http://schemas.microsoft.com/office/drawing/2014/main" id="{69BF58B2-CF38-41FB-8EF8-3EE6A3F13980}"/>
                  </a:ext>
                </a:extLst>
              </p:cNvPr>
              <p:cNvSpPr/>
              <p:nvPr>
                <p:custDataLst>
                  <p:tags r:id="rId36"/>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err="1">
                  <a:solidFill>
                    <a:schemeClr val="tx1"/>
                  </a:solidFill>
                </a:endParaRPr>
              </a:p>
            </p:txBody>
          </p:sp>
          <p:sp>
            <p:nvSpPr>
              <p:cNvPr id="162" name="Arc 161">
                <a:extLst>
                  <a:ext uri="{FF2B5EF4-FFF2-40B4-BE49-F238E27FC236}">
                    <a16:creationId xmlns:a16="http://schemas.microsoft.com/office/drawing/2014/main" id="{9A2D06B2-79B1-475C-A66E-9CB573E98829}"/>
                  </a:ext>
                </a:extLst>
              </p:cNvPr>
              <p:cNvSpPr/>
              <p:nvPr>
                <p:custDataLst>
                  <p:tags r:id="rId37"/>
                </p:custDataLst>
              </p:nvPr>
            </p:nvSpPr>
            <p:spPr>
              <a:xfrm>
                <a:off x="762000" y="1270000"/>
                <a:ext cx="254000" cy="254000"/>
              </a:xfrm>
              <a:prstGeom prst="arc">
                <a:avLst>
                  <a:gd name="adj1" fmla="val 16200000"/>
                  <a:gd name="adj2" fmla="val 54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63"/>
              </a:p>
            </p:txBody>
          </p:sp>
        </p:grpSp>
        <p:grpSp>
          <p:nvGrpSpPr>
            <p:cNvPr id="155" name="MoonLegend4">
              <a:extLst>
                <a:ext uri="{FF2B5EF4-FFF2-40B4-BE49-F238E27FC236}">
                  <a16:creationId xmlns:a16="http://schemas.microsoft.com/office/drawing/2014/main" id="{8EC87CF1-17C2-4BF0-9A01-8C2C8FFFF842}"/>
                </a:ext>
              </a:extLst>
            </p:cNvPr>
            <p:cNvGrpSpPr>
              <a:grpSpLocks noChangeAspect="1"/>
            </p:cNvGrpSpPr>
            <p:nvPr>
              <p:custDataLst>
                <p:tags r:id="rId30"/>
              </p:custDataLst>
            </p:nvPr>
          </p:nvGrpSpPr>
          <p:grpSpPr>
            <a:xfrm>
              <a:off x="7723680" y="2829900"/>
              <a:ext cx="228600" cy="228600"/>
              <a:chOff x="762000" y="1270000"/>
              <a:chExt cx="254000" cy="254000"/>
            </a:xfrm>
          </p:grpSpPr>
          <p:sp>
            <p:nvSpPr>
              <p:cNvPr id="159" name="Oval 158">
                <a:extLst>
                  <a:ext uri="{FF2B5EF4-FFF2-40B4-BE49-F238E27FC236}">
                    <a16:creationId xmlns:a16="http://schemas.microsoft.com/office/drawing/2014/main" id="{3A7C7C4F-14E8-4812-AC35-7D066AEC66E0}"/>
                  </a:ext>
                </a:extLst>
              </p:cNvPr>
              <p:cNvSpPr/>
              <p:nvPr>
                <p:custDataLst>
                  <p:tags r:id="rId34"/>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err="1">
                  <a:solidFill>
                    <a:schemeClr val="tx1"/>
                  </a:solidFill>
                </a:endParaRPr>
              </a:p>
            </p:txBody>
          </p:sp>
          <p:sp>
            <p:nvSpPr>
              <p:cNvPr id="160" name="Arc 159">
                <a:extLst>
                  <a:ext uri="{FF2B5EF4-FFF2-40B4-BE49-F238E27FC236}">
                    <a16:creationId xmlns:a16="http://schemas.microsoft.com/office/drawing/2014/main" id="{7F7E2EA4-AD8C-4DA3-ACA6-A69404D1E88D}"/>
                  </a:ext>
                </a:extLst>
              </p:cNvPr>
              <p:cNvSpPr/>
              <p:nvPr>
                <p:custDataLst>
                  <p:tags r:id="rId35"/>
                </p:custDataLst>
              </p:nvPr>
            </p:nvSpPr>
            <p:spPr>
              <a:xfrm>
                <a:off x="762000" y="1270000"/>
                <a:ext cx="254000" cy="254000"/>
              </a:xfrm>
              <a:prstGeom prst="arc">
                <a:avLst>
                  <a:gd name="adj1" fmla="val 16200000"/>
                  <a:gd name="adj2" fmla="val 108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63"/>
              </a:p>
            </p:txBody>
          </p:sp>
        </p:grpSp>
        <p:grpSp>
          <p:nvGrpSpPr>
            <p:cNvPr id="156" name="MoonLegend5">
              <a:extLst>
                <a:ext uri="{FF2B5EF4-FFF2-40B4-BE49-F238E27FC236}">
                  <a16:creationId xmlns:a16="http://schemas.microsoft.com/office/drawing/2014/main" id="{BCD87F8B-10B7-4E82-8EC4-F08B412A1736}"/>
                </a:ext>
              </a:extLst>
            </p:cNvPr>
            <p:cNvGrpSpPr>
              <a:grpSpLocks noChangeAspect="1"/>
            </p:cNvGrpSpPr>
            <p:nvPr>
              <p:custDataLst>
                <p:tags r:id="rId31"/>
              </p:custDataLst>
            </p:nvPr>
          </p:nvGrpSpPr>
          <p:grpSpPr>
            <a:xfrm>
              <a:off x="7723680" y="3205716"/>
              <a:ext cx="228600" cy="228600"/>
              <a:chOff x="762000" y="1270000"/>
              <a:chExt cx="254000" cy="254000"/>
            </a:xfrm>
          </p:grpSpPr>
          <p:sp>
            <p:nvSpPr>
              <p:cNvPr id="157" name="Oval 156">
                <a:extLst>
                  <a:ext uri="{FF2B5EF4-FFF2-40B4-BE49-F238E27FC236}">
                    <a16:creationId xmlns:a16="http://schemas.microsoft.com/office/drawing/2014/main" id="{88573FB6-1F3D-4B01-98F6-7E4478BE33EF}"/>
                  </a:ext>
                </a:extLst>
              </p:cNvPr>
              <p:cNvSpPr/>
              <p:nvPr>
                <p:custDataLst>
                  <p:tags r:id="rId32"/>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err="1">
                  <a:solidFill>
                    <a:schemeClr val="tx1"/>
                  </a:solidFill>
                </a:endParaRPr>
              </a:p>
            </p:txBody>
          </p:sp>
          <p:sp>
            <p:nvSpPr>
              <p:cNvPr id="158" name="Arc 157">
                <a:extLst>
                  <a:ext uri="{FF2B5EF4-FFF2-40B4-BE49-F238E27FC236}">
                    <a16:creationId xmlns:a16="http://schemas.microsoft.com/office/drawing/2014/main" id="{CF3B10D5-50BA-4075-BEDD-5D7FF7BE36E6}"/>
                  </a:ext>
                </a:extLst>
              </p:cNvPr>
              <p:cNvSpPr/>
              <p:nvPr>
                <p:custDataLst>
                  <p:tags r:id="rId33"/>
                </p:custDataLst>
              </p:nvPr>
            </p:nvSpPr>
            <p:spPr>
              <a:xfrm>
                <a:off x="762000" y="1270000"/>
                <a:ext cx="254000" cy="254000"/>
              </a:xfrm>
              <a:prstGeom prst="arc">
                <a:avLst>
                  <a:gd name="adj1" fmla="val 16200000"/>
                  <a:gd name="adj2" fmla="val 162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63"/>
              </a:p>
            </p:txBody>
          </p:sp>
        </p:grpSp>
      </p:grpSp>
      <p:grpSp>
        <p:nvGrpSpPr>
          <p:cNvPr id="167" name="Sticker" hidden="1">
            <a:extLst>
              <a:ext uri="{FF2B5EF4-FFF2-40B4-BE49-F238E27FC236}">
                <a16:creationId xmlns:a16="http://schemas.microsoft.com/office/drawing/2014/main" id="{174FA759-1A16-45E2-B8DB-6AC61DFC92D4}"/>
              </a:ext>
            </a:extLst>
          </p:cNvPr>
          <p:cNvGrpSpPr>
            <a:grpSpLocks noChangeAspect="1"/>
          </p:cNvGrpSpPr>
          <p:nvPr userDrawn="1"/>
        </p:nvGrpSpPr>
        <p:grpSpPr bwMode="gray">
          <a:xfrm>
            <a:off x="314708" y="1862288"/>
            <a:ext cx="350994" cy="130933"/>
            <a:chOff x="8456447" y="272180"/>
            <a:chExt cx="469353" cy="90628"/>
          </a:xfrm>
        </p:grpSpPr>
        <p:sp>
          <p:nvSpPr>
            <p:cNvPr id="168" name="StickerRectangle">
              <a:extLst>
                <a:ext uri="{FF2B5EF4-FFF2-40B4-BE49-F238E27FC236}">
                  <a16:creationId xmlns:a16="http://schemas.microsoft.com/office/drawing/2014/main" id="{99FB5892-A9FF-4D0E-8661-19A39D5E096E}"/>
                </a:ext>
              </a:extLst>
            </p:cNvPr>
            <p:cNvSpPr>
              <a:spLocks noChangeArrowheads="1"/>
            </p:cNvSpPr>
            <p:nvPr userDrawn="1"/>
          </p:nvSpPr>
          <p:spPr bwMode="gray">
            <a:xfrm>
              <a:off x="8456447" y="272180"/>
              <a:ext cx="469353" cy="90628"/>
            </a:xfrm>
            <a:prstGeom prst="leftRightArrow">
              <a:avLst>
                <a:gd name="adj1" fmla="val 100000"/>
                <a:gd name="adj2" fmla="val 0"/>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18288" anchor="t" anchorCtr="0">
              <a:spAutoFit/>
            </a:bodyPr>
            <a:lstStyle/>
            <a:p>
              <a:pPr algn="l" defTabSz="969972">
                <a:buClr>
                  <a:schemeClr val="tx2"/>
                </a:buClr>
              </a:pPr>
              <a:r>
                <a:rPr lang="en-US" sz="731" b="1" spc="41">
                  <a:ln w="3175">
                    <a:noFill/>
                  </a:ln>
                  <a:solidFill>
                    <a:schemeClr val="tx1"/>
                  </a:solidFill>
                </a:rPr>
                <a:t>Sticker</a:t>
              </a:r>
              <a:endParaRPr lang="en-US" sz="650" baseline="0">
                <a:solidFill>
                  <a:schemeClr val="tx1"/>
                </a:solidFill>
                <a:latin typeface="+mn-lt"/>
                <a:ea typeface="+mn-ea"/>
              </a:endParaRPr>
            </a:p>
          </p:txBody>
        </p:sp>
        <p:cxnSp>
          <p:nvCxnSpPr>
            <p:cNvPr id="169" name="StickerUnderline">
              <a:extLst>
                <a:ext uri="{FF2B5EF4-FFF2-40B4-BE49-F238E27FC236}">
                  <a16:creationId xmlns:a16="http://schemas.microsoft.com/office/drawing/2014/main" id="{B821CB31-49E5-49E7-966F-3C5449557168}"/>
                </a:ext>
              </a:extLst>
            </p:cNvPr>
            <p:cNvCxnSpPr>
              <a:cxnSpLocks noChangeShapeType="1"/>
              <a:stCxn id="168" idx="4"/>
              <a:endCxn id="168" idx="6"/>
            </p:cNvCxnSpPr>
            <p:nvPr/>
          </p:nvCxnSpPr>
          <p:spPr bwMode="gray">
            <a:xfrm>
              <a:off x="8456447" y="362808"/>
              <a:ext cx="469353" cy="0"/>
            </a:xfrm>
            <a:prstGeom prst="straightConnector1">
              <a:avLst/>
            </a:prstGeom>
            <a:noFill/>
            <a:ln w="4191">
              <a:solidFill>
                <a:schemeClr val="tx1"/>
              </a:solidFill>
              <a:round/>
              <a:headEnd/>
              <a:tailEnd/>
            </a:ln>
            <a:extLst>
              <a:ext uri="{909E8E84-426E-40DD-AFC4-6F175D3DCCD1}">
                <a14:hiddenFill xmlns:a14="http://schemas.microsoft.com/office/drawing/2010/main">
                  <a:noFill/>
                </a14:hiddenFill>
              </a:ext>
            </a:extLst>
          </p:spPr>
        </p:cxnSp>
      </p:grpSp>
      <p:grpSp>
        <p:nvGrpSpPr>
          <p:cNvPr id="144" name="LegendLines" hidden="1">
            <a:extLst>
              <a:ext uri="{FF2B5EF4-FFF2-40B4-BE49-F238E27FC236}">
                <a16:creationId xmlns:a16="http://schemas.microsoft.com/office/drawing/2014/main" id="{96520A0D-E8D0-48B5-8162-BA1976A5C3E1}"/>
              </a:ext>
            </a:extLst>
          </p:cNvPr>
          <p:cNvGrpSpPr/>
          <p:nvPr userDrawn="1"/>
        </p:nvGrpSpPr>
        <p:grpSpPr>
          <a:xfrm>
            <a:off x="5872504" y="4665689"/>
            <a:ext cx="714002" cy="1423221"/>
            <a:chOff x="4372690" y="3725590"/>
            <a:chExt cx="1269335" cy="985305"/>
          </a:xfrm>
        </p:grpSpPr>
        <p:sp>
          <p:nvSpPr>
            <p:cNvPr id="170" name="Legend1">
              <a:extLst>
                <a:ext uri="{FF2B5EF4-FFF2-40B4-BE49-F238E27FC236}">
                  <a16:creationId xmlns:a16="http://schemas.microsoft.com/office/drawing/2014/main" id="{D5E27233-7661-43E0-8C1B-859EBE562598}"/>
                </a:ext>
              </a:extLst>
            </p:cNvPr>
            <p:cNvSpPr txBox="1"/>
            <p:nvPr/>
          </p:nvSpPr>
          <p:spPr>
            <a:xfrm>
              <a:off x="4988915" y="3725590"/>
              <a:ext cx="653110" cy="242462"/>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71" name="Legend2">
              <a:extLst>
                <a:ext uri="{FF2B5EF4-FFF2-40B4-BE49-F238E27FC236}">
                  <a16:creationId xmlns:a16="http://schemas.microsoft.com/office/drawing/2014/main" id="{215BA769-FC3A-4971-81E8-16C8E7138029}"/>
                </a:ext>
              </a:extLst>
            </p:cNvPr>
            <p:cNvSpPr txBox="1"/>
            <p:nvPr/>
          </p:nvSpPr>
          <p:spPr>
            <a:xfrm>
              <a:off x="4988915" y="4097010"/>
              <a:ext cx="653110" cy="242462"/>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72" name="Legend3">
              <a:extLst>
                <a:ext uri="{FF2B5EF4-FFF2-40B4-BE49-F238E27FC236}">
                  <a16:creationId xmlns:a16="http://schemas.microsoft.com/office/drawing/2014/main" id="{75880242-A8D7-441D-805E-B817DF5CA854}"/>
                </a:ext>
              </a:extLst>
            </p:cNvPr>
            <p:cNvSpPr txBox="1"/>
            <p:nvPr/>
          </p:nvSpPr>
          <p:spPr>
            <a:xfrm>
              <a:off x="4988915" y="4468433"/>
              <a:ext cx="653110" cy="242462"/>
            </a:xfrm>
            <a:prstGeom prst="rect">
              <a:avLst/>
            </a:prstGeom>
            <a:noFill/>
            <a:ln>
              <a:noFill/>
              <a:miter lim="800000"/>
            </a:ln>
          </p:spPr>
          <p:txBody>
            <a:bodyPr wrap="square" lIns="0" tIns="0" rIns="0" bIns="0" rtlCol="0" anchor="ctr" anchorCtr="0">
              <a:spAutoFit/>
            </a:bodyPr>
            <a:lstStyle/>
            <a:p>
              <a:pPr>
                <a:spcAft>
                  <a:spcPts val="488"/>
                </a:spcAft>
              </a:pPr>
              <a:r>
                <a:rPr lang="en-US" sz="1138"/>
                <a:t>Legend</a:t>
              </a:r>
            </a:p>
          </p:txBody>
        </p:sp>
        <p:sp>
          <p:nvSpPr>
            <p:cNvPr id="173" name="LineLegend3">
              <a:extLst>
                <a:ext uri="{FF2B5EF4-FFF2-40B4-BE49-F238E27FC236}">
                  <a16:creationId xmlns:a16="http://schemas.microsoft.com/office/drawing/2014/main" id="{5C3089E9-5649-4103-BA5F-72175F24BEF8}"/>
                </a:ext>
              </a:extLst>
            </p:cNvPr>
            <p:cNvSpPr>
              <a:spLocks noChangeShapeType="1"/>
            </p:cNvSpPr>
            <p:nvPr/>
          </p:nvSpPr>
          <p:spPr bwMode="gray">
            <a:xfrm>
              <a:off x="4372690" y="4588113"/>
              <a:ext cx="457200" cy="0"/>
            </a:xfrm>
            <a:prstGeom prst="line">
              <a:avLst/>
            </a:prstGeom>
            <a:noFill/>
            <a:ln w="28575">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463" baseline="0">
                <a:latin typeface="+mn-lt"/>
                <a:ea typeface="+mn-ea"/>
              </a:endParaRPr>
            </a:p>
          </p:txBody>
        </p:sp>
        <p:sp>
          <p:nvSpPr>
            <p:cNvPr id="174" name="LineLegend2">
              <a:extLst>
                <a:ext uri="{FF2B5EF4-FFF2-40B4-BE49-F238E27FC236}">
                  <a16:creationId xmlns:a16="http://schemas.microsoft.com/office/drawing/2014/main" id="{70A7CFCE-D526-433E-9FBC-6DEF2F5E9EB4}"/>
                </a:ext>
              </a:extLst>
            </p:cNvPr>
            <p:cNvSpPr>
              <a:spLocks noChangeShapeType="1"/>
            </p:cNvSpPr>
            <p:nvPr/>
          </p:nvSpPr>
          <p:spPr bwMode="gray">
            <a:xfrm>
              <a:off x="4372690" y="4214754"/>
              <a:ext cx="457200" cy="0"/>
            </a:xfrm>
            <a:prstGeom prst="line">
              <a:avLst/>
            </a:prstGeom>
            <a:noFill/>
            <a:ln w="28575">
              <a:solidFill>
                <a:schemeClr val="accent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463" baseline="0">
                <a:latin typeface="+mn-lt"/>
                <a:ea typeface="+mn-ea"/>
              </a:endParaRPr>
            </a:p>
          </p:txBody>
        </p:sp>
        <p:sp>
          <p:nvSpPr>
            <p:cNvPr id="175" name="LineLegend1">
              <a:extLst>
                <a:ext uri="{FF2B5EF4-FFF2-40B4-BE49-F238E27FC236}">
                  <a16:creationId xmlns:a16="http://schemas.microsoft.com/office/drawing/2014/main" id="{4AD9EC0A-8F45-49FA-BB0F-195682A6F6BE}"/>
                </a:ext>
              </a:extLst>
            </p:cNvPr>
            <p:cNvSpPr>
              <a:spLocks noChangeShapeType="1"/>
            </p:cNvSpPr>
            <p:nvPr/>
          </p:nvSpPr>
          <p:spPr bwMode="gray">
            <a:xfrm>
              <a:off x="4372690" y="3846823"/>
              <a:ext cx="457200" cy="0"/>
            </a:xfrm>
            <a:prstGeom prst="line">
              <a:avLst/>
            </a:prstGeom>
            <a:noFill/>
            <a:ln w="28575">
              <a:solidFill>
                <a:schemeClr val="accent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463" baseline="0">
                <a:latin typeface="+mn-lt"/>
                <a:ea typeface="+mn-ea"/>
              </a:endParaRPr>
            </a:p>
          </p:txBody>
        </p:sp>
      </p:grpSp>
    </p:spTree>
    <p:extLst>
      <p:ext uri="{BB962C8B-B14F-4D97-AF65-F5344CB8AC3E}">
        <p14:creationId xmlns:p14="http://schemas.microsoft.com/office/powerpoint/2010/main" val="3386525249"/>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70" r:id="rId5"/>
    <p:sldLayoutId id="2147483871" r:id="rId6"/>
    <p:sldLayoutId id="2147483872" r:id="rId7"/>
    <p:sldLayoutId id="2147483873" r:id="rId8"/>
    <p:sldLayoutId id="2147483874" r:id="rId9"/>
    <p:sldLayoutId id="2147483875" r:id="rId10"/>
    <p:sldLayoutId id="2147483881" r:id="rId11"/>
    <p:sldLayoutId id="2147483883" r:id="rId12"/>
    <p:sldLayoutId id="2147483884" r:id="rId13"/>
    <p:sldLayoutId id="2147483885" r:id="rId14"/>
    <p:sldLayoutId id="2147483880" r:id="rId15"/>
    <p:sldLayoutId id="2147483877" r:id="rId16"/>
    <p:sldLayoutId id="2147483891" r:id="rId17"/>
    <p:sldLayoutId id="2147483893" r:id="rId18"/>
  </p:sldLayoutIdLst>
  <p:txStyles>
    <p:titleStyle>
      <a:lvl1pPr algn="l" defTabSz="742920" rtl="0" eaLnBrk="1" latinLnBrk="0" hangingPunct="1">
        <a:lnSpc>
          <a:spcPct val="93000"/>
        </a:lnSpc>
        <a:spcBef>
          <a:spcPct val="0"/>
        </a:spcBef>
        <a:buNone/>
        <a:defRPr sz="2031" b="1" kern="1200" spc="0" baseline="0">
          <a:ln w="6350" cap="flat">
            <a:noFill/>
            <a:miter lim="800000"/>
          </a:ln>
          <a:solidFill>
            <a:schemeClr val="tx1"/>
          </a:solidFill>
          <a:latin typeface="+mj-lt"/>
          <a:ea typeface="+mj-ea"/>
          <a:cs typeface="+mj-cs"/>
        </a:defRPr>
      </a:lvl1pPr>
    </p:titleStyle>
    <p:bodyStyle>
      <a:lvl1pPr marL="0" indent="0" algn="l" defTabSz="742920" rtl="0" eaLnBrk="1" latinLnBrk="0" hangingPunct="1">
        <a:lnSpc>
          <a:spcPct val="100000"/>
        </a:lnSpc>
        <a:spcBef>
          <a:spcPts val="244"/>
        </a:spcBef>
        <a:spcAft>
          <a:spcPts val="244"/>
        </a:spcAft>
        <a:buFont typeface="Segoe UI" panose="020B0502040204020203" pitchFamily="34" charset="0"/>
        <a:buChar char="​"/>
        <a:defRPr sz="1300" kern="1200">
          <a:solidFill>
            <a:schemeClr val="tx1"/>
          </a:solidFill>
          <a:latin typeface="+mn-lt"/>
          <a:ea typeface="+mn-ea"/>
          <a:cs typeface="Arial" panose="020B0604020202020204" pitchFamily="34" charset="0"/>
        </a:defRPr>
      </a:lvl1pPr>
      <a:lvl2pPr marL="185730" indent="-183151" algn="l" defTabSz="742920" rtl="0" eaLnBrk="1" latinLnBrk="0" hangingPunct="1">
        <a:lnSpc>
          <a:spcPct val="100000"/>
        </a:lnSpc>
        <a:spcBef>
          <a:spcPts val="0"/>
        </a:spcBef>
        <a:spcAft>
          <a:spcPts val="244"/>
        </a:spcAft>
        <a:buClr>
          <a:schemeClr val="tx1"/>
        </a:buClr>
        <a:buFont typeface="Wingdings" panose="05000000000000000000" pitchFamily="2" charset="2"/>
        <a:buChar char=""/>
        <a:defRPr sz="1300" kern="1200">
          <a:solidFill>
            <a:schemeClr val="tx1"/>
          </a:solidFill>
          <a:latin typeface="+mn-lt"/>
          <a:ea typeface="+mn-ea"/>
          <a:cs typeface="Arial" panose="020B0604020202020204" pitchFamily="34" charset="0"/>
        </a:defRPr>
      </a:lvl2pPr>
      <a:lvl3pPr marL="419183" indent="-233453" algn="l" defTabSz="742920" rtl="0" eaLnBrk="1" latinLnBrk="0" hangingPunct="1">
        <a:lnSpc>
          <a:spcPct val="100000"/>
        </a:lnSpc>
        <a:spcBef>
          <a:spcPts val="0"/>
        </a:spcBef>
        <a:spcAft>
          <a:spcPts val="244"/>
        </a:spcAft>
        <a:buClr>
          <a:schemeClr val="tx1"/>
        </a:buClr>
        <a:buFont typeface="Arial" panose="020B0604020202020204" pitchFamily="34" charset="0"/>
        <a:buChar char="—"/>
        <a:defRPr sz="1300" kern="1200">
          <a:solidFill>
            <a:schemeClr val="tx1"/>
          </a:solidFill>
          <a:latin typeface="+mn-lt"/>
          <a:ea typeface="+mn-ea"/>
          <a:cs typeface="Arial" panose="020B0604020202020204" pitchFamily="34" charset="0"/>
        </a:defRPr>
      </a:lvl3pPr>
      <a:lvl4pPr marL="603623" indent="-148327" algn="l" defTabSz="742920" rtl="0" eaLnBrk="1" latinLnBrk="0" hangingPunct="1">
        <a:lnSpc>
          <a:spcPct val="100000"/>
        </a:lnSpc>
        <a:spcBef>
          <a:spcPts val="0"/>
        </a:spcBef>
        <a:spcAft>
          <a:spcPts val="244"/>
        </a:spcAft>
        <a:buClr>
          <a:schemeClr val="tx1"/>
        </a:buClr>
        <a:buFont typeface="Arial" panose="020B0604020202020204" pitchFamily="34" charset="0"/>
        <a:buChar char="»"/>
        <a:defRPr sz="1300" kern="1200">
          <a:solidFill>
            <a:schemeClr val="tx1"/>
          </a:solidFill>
          <a:latin typeface="+mn-lt"/>
          <a:ea typeface="+mn-ea"/>
          <a:cs typeface="Arial" panose="020B0604020202020204" pitchFamily="34" charset="0"/>
        </a:defRPr>
      </a:lvl4pPr>
      <a:lvl5pPr marL="742920" indent="-110923" algn="l" defTabSz="742920" rtl="0" eaLnBrk="1" latinLnBrk="0" hangingPunct="1">
        <a:lnSpc>
          <a:spcPct val="100000"/>
        </a:lnSpc>
        <a:spcBef>
          <a:spcPts val="0"/>
        </a:spcBef>
        <a:spcAft>
          <a:spcPts val="244"/>
        </a:spcAft>
        <a:buClr>
          <a:schemeClr val="tx1"/>
        </a:buClr>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5pPr>
      <a:lvl6pPr marL="742920" indent="0" algn="l" defTabSz="742920" rtl="0" eaLnBrk="1" latinLnBrk="0" hangingPunct="1">
        <a:lnSpc>
          <a:spcPct val="100000"/>
        </a:lnSpc>
        <a:spcBef>
          <a:spcPts val="0"/>
        </a:spcBef>
        <a:spcAft>
          <a:spcPts val="244"/>
        </a:spcAft>
        <a:buSzPct val="100000"/>
        <a:buFont typeface="Arial" panose="020B0604020202020204" pitchFamily="34" charset="0"/>
        <a:buNone/>
        <a:defRPr sz="1300" kern="1200">
          <a:solidFill>
            <a:schemeClr val="tx1"/>
          </a:solidFill>
          <a:latin typeface="+mn-lt"/>
          <a:ea typeface="+mn-ea"/>
          <a:cs typeface="Arial" panose="020B0604020202020204" pitchFamily="34" charset="0"/>
        </a:defRPr>
      </a:lvl6pPr>
      <a:lvl7pPr marL="742920" indent="0" algn="l" defTabSz="742920" rtl="0" eaLnBrk="1" latinLnBrk="0" hangingPunct="1">
        <a:lnSpc>
          <a:spcPct val="100000"/>
        </a:lnSpc>
        <a:spcBef>
          <a:spcPts val="0"/>
        </a:spcBef>
        <a:spcAft>
          <a:spcPts val="244"/>
        </a:spcAft>
        <a:buSzPct val="100000"/>
        <a:buFont typeface="Arial" panose="020B0604020202020204" pitchFamily="34" charset="0"/>
        <a:buNone/>
        <a:defRPr sz="1300" kern="1200">
          <a:solidFill>
            <a:schemeClr val="tx1"/>
          </a:solidFill>
          <a:latin typeface="+mn-lt"/>
          <a:ea typeface="+mn-ea"/>
          <a:cs typeface="Arial" panose="020B0604020202020204" pitchFamily="34" charset="0"/>
        </a:defRPr>
      </a:lvl7pPr>
      <a:lvl8pPr marL="742920" indent="0" algn="l" defTabSz="742920" rtl="0" eaLnBrk="1" latinLnBrk="0" hangingPunct="1">
        <a:lnSpc>
          <a:spcPct val="100000"/>
        </a:lnSpc>
        <a:spcBef>
          <a:spcPts val="0"/>
        </a:spcBef>
        <a:spcAft>
          <a:spcPts val="244"/>
        </a:spcAft>
        <a:buSzPct val="100000"/>
        <a:buFont typeface="Arial" panose="020B0604020202020204" pitchFamily="34" charset="0"/>
        <a:buNone/>
        <a:defRPr sz="1300" kern="1200">
          <a:solidFill>
            <a:schemeClr val="tx1"/>
          </a:solidFill>
          <a:latin typeface="+mn-lt"/>
          <a:ea typeface="+mn-ea"/>
          <a:cs typeface="Arial" panose="020B0604020202020204" pitchFamily="34" charset="0"/>
        </a:defRPr>
      </a:lvl8pPr>
      <a:lvl9pPr marL="742920" indent="0" algn="l" defTabSz="742920" rtl="0" eaLnBrk="1" latinLnBrk="0" hangingPunct="1">
        <a:lnSpc>
          <a:spcPct val="100000"/>
        </a:lnSpc>
        <a:spcBef>
          <a:spcPts val="0"/>
        </a:spcBef>
        <a:spcAft>
          <a:spcPts val="244"/>
        </a:spcAft>
        <a:buSzPct val="100000"/>
        <a:buFont typeface="Arial" panose="020B0604020202020204" pitchFamily="34" charset="0"/>
        <a:buNone/>
        <a:defRPr sz="1300" kern="1200">
          <a:solidFill>
            <a:schemeClr val="tx1"/>
          </a:solidFill>
          <a:latin typeface="+mn-lt"/>
          <a:ea typeface="+mn-ea"/>
          <a:cs typeface="Arial" panose="020B0604020202020204" pitchFamily="34" charset="0"/>
        </a:defRPr>
      </a:lvl9pPr>
    </p:bodyStyle>
    <p:otherStyle>
      <a:defPPr>
        <a:defRPr lang="en-US"/>
      </a:defPPr>
      <a:lvl1pPr marL="0" algn="l" defTabSz="742920" rtl="0" eaLnBrk="1" latinLnBrk="0" hangingPunct="1">
        <a:defRPr sz="1463" kern="1200">
          <a:solidFill>
            <a:schemeClr val="tx1"/>
          </a:solidFill>
          <a:latin typeface="+mn-lt"/>
          <a:ea typeface="+mn-ea"/>
          <a:cs typeface="+mn-cs"/>
        </a:defRPr>
      </a:lvl1pPr>
      <a:lvl2pPr marL="371460" algn="l" defTabSz="742920" rtl="0" eaLnBrk="1" latinLnBrk="0" hangingPunct="1">
        <a:defRPr sz="1463" kern="1200">
          <a:solidFill>
            <a:schemeClr val="tx1"/>
          </a:solidFill>
          <a:latin typeface="+mn-lt"/>
          <a:ea typeface="+mn-ea"/>
          <a:cs typeface="+mn-cs"/>
        </a:defRPr>
      </a:lvl2pPr>
      <a:lvl3pPr marL="742920" algn="l" defTabSz="742920" rtl="0" eaLnBrk="1" latinLnBrk="0" hangingPunct="1">
        <a:defRPr sz="1463" kern="1200">
          <a:solidFill>
            <a:schemeClr val="tx1"/>
          </a:solidFill>
          <a:latin typeface="+mn-lt"/>
          <a:ea typeface="+mn-ea"/>
          <a:cs typeface="+mn-cs"/>
        </a:defRPr>
      </a:lvl3pPr>
      <a:lvl4pPr marL="1114380" algn="l" defTabSz="742920" rtl="0" eaLnBrk="1" latinLnBrk="0" hangingPunct="1">
        <a:defRPr sz="1463" kern="1200">
          <a:solidFill>
            <a:schemeClr val="tx1"/>
          </a:solidFill>
          <a:latin typeface="+mn-lt"/>
          <a:ea typeface="+mn-ea"/>
          <a:cs typeface="+mn-cs"/>
        </a:defRPr>
      </a:lvl4pPr>
      <a:lvl5pPr marL="1485841" algn="l" defTabSz="742920" rtl="0" eaLnBrk="1" latinLnBrk="0" hangingPunct="1">
        <a:defRPr sz="1463" kern="1200">
          <a:solidFill>
            <a:schemeClr val="tx1"/>
          </a:solidFill>
          <a:latin typeface="+mn-lt"/>
          <a:ea typeface="+mn-ea"/>
          <a:cs typeface="+mn-cs"/>
        </a:defRPr>
      </a:lvl5pPr>
      <a:lvl6pPr marL="1857301" algn="l" defTabSz="742920" rtl="0" eaLnBrk="1" latinLnBrk="0" hangingPunct="1">
        <a:defRPr sz="1463" kern="1200">
          <a:solidFill>
            <a:schemeClr val="tx1"/>
          </a:solidFill>
          <a:latin typeface="+mn-lt"/>
          <a:ea typeface="+mn-ea"/>
          <a:cs typeface="+mn-cs"/>
        </a:defRPr>
      </a:lvl6pPr>
      <a:lvl7pPr marL="2228761" algn="l" defTabSz="742920" rtl="0" eaLnBrk="1" latinLnBrk="0" hangingPunct="1">
        <a:defRPr sz="1463" kern="1200">
          <a:solidFill>
            <a:schemeClr val="tx1"/>
          </a:solidFill>
          <a:latin typeface="+mn-lt"/>
          <a:ea typeface="+mn-ea"/>
          <a:cs typeface="+mn-cs"/>
        </a:defRPr>
      </a:lvl7pPr>
      <a:lvl8pPr marL="2600221" algn="l" defTabSz="742920" rtl="0" eaLnBrk="1" latinLnBrk="0" hangingPunct="1">
        <a:defRPr sz="1463" kern="1200">
          <a:solidFill>
            <a:schemeClr val="tx1"/>
          </a:solidFill>
          <a:latin typeface="+mn-lt"/>
          <a:ea typeface="+mn-ea"/>
          <a:cs typeface="+mn-cs"/>
        </a:defRPr>
      </a:lvl8pPr>
      <a:lvl9pPr marL="2971681" algn="l" defTabSz="742920" rtl="0" eaLnBrk="1" latinLnBrk="0" hangingPunct="1">
        <a:defRPr sz="1463"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76" userDrawn="1">
          <p15:clr>
            <a:srgbClr val="5ACBF0"/>
          </p15:clr>
        </p15:guide>
        <p15:guide id="3" orient="horz" pos="5651" userDrawn="1">
          <p15:clr>
            <a:srgbClr val="5ACBF0"/>
          </p15:clr>
        </p15:guide>
        <p15:guide id="4" orient="horz" pos="1553" userDrawn="1">
          <p15:clr>
            <a:srgbClr val="F26B43"/>
          </p15:clr>
        </p15:guide>
        <p15:guide id="5" pos="4123" userDrawn="1">
          <p15:clr>
            <a:srgbClr val="F26B43"/>
          </p15:clr>
        </p15:guide>
        <p15:guide id="6" pos="194" userDrawn="1">
          <p15:clr>
            <a:srgbClr val="F26B43"/>
          </p15:clr>
        </p15:guide>
        <p15:guide id="8" orient="horz" pos="58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14.xml"/><Relationship Id="rId1" Type="http://schemas.openxmlformats.org/officeDocument/2006/relationships/tags" Target="../tags/tag323.xml"/><Relationship Id="rId5" Type="http://schemas.openxmlformats.org/officeDocument/2006/relationships/image" Target="../media/image9.jpg"/><Relationship Id="rId4" Type="http://schemas.openxmlformats.org/officeDocument/2006/relationships/image" Target="../media/image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34.bin"/><Relationship Id="rId2" Type="http://schemas.openxmlformats.org/officeDocument/2006/relationships/slideLayout" Target="../slideLayouts/slideLayout3.xml"/><Relationship Id="rId1" Type="http://schemas.openxmlformats.org/officeDocument/2006/relationships/tags" Target="../tags/tag334.xml"/><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36.xml"/><Relationship Id="rId1" Type="http://schemas.openxmlformats.org/officeDocument/2006/relationships/tags" Target="../tags/tag335.xml"/><Relationship Id="rId5" Type="http://schemas.openxmlformats.org/officeDocument/2006/relationships/image" Target="../media/image11.emf"/><Relationship Id="rId4" Type="http://schemas.openxmlformats.org/officeDocument/2006/relationships/oleObject" Target="../embeddings/oleObject35.bin"/></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2.xml"/><Relationship Id="rId1" Type="http://schemas.openxmlformats.org/officeDocument/2006/relationships/tags" Target="../tags/tag324.xml"/><Relationship Id="rId4" Type="http://schemas.openxmlformats.org/officeDocument/2006/relationships/image" Target="../media/image10.emf"/></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26.xml"/><Relationship Id="rId1" Type="http://schemas.openxmlformats.org/officeDocument/2006/relationships/tags" Target="../tags/tag325.xml"/><Relationship Id="rId5" Type="http://schemas.openxmlformats.org/officeDocument/2006/relationships/image" Target="../media/image11.emf"/><Relationship Id="rId4" Type="http://schemas.openxmlformats.org/officeDocument/2006/relationships/oleObject" Target="../embeddings/oleObject29.bin"/></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3.xml"/><Relationship Id="rId1" Type="http://schemas.openxmlformats.org/officeDocument/2006/relationships/tags" Target="../tags/tag327.xml"/><Relationship Id="rId5" Type="http://schemas.openxmlformats.org/officeDocument/2006/relationships/image" Target="../media/image12.png"/><Relationship Id="rId4" Type="http://schemas.openxmlformats.org/officeDocument/2006/relationships/image" Target="../media/image11.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slideLayout" Target="../slideLayouts/slideLayout3.xml"/><Relationship Id="rId1" Type="http://schemas.openxmlformats.org/officeDocument/2006/relationships/tags" Target="../tags/tag32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1.emf"/></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14.xml"/><Relationship Id="rId1" Type="http://schemas.openxmlformats.org/officeDocument/2006/relationships/tags" Target="../tags/tag329.xml"/><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14.xml"/><Relationship Id="rId1" Type="http://schemas.openxmlformats.org/officeDocument/2006/relationships/tags" Target="../tags/tag330.xml"/><Relationship Id="rId5" Type="http://schemas.openxmlformats.org/officeDocument/2006/relationships/image" Target="../media/image20.emf"/><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32.bin"/><Relationship Id="rId2" Type="http://schemas.openxmlformats.org/officeDocument/2006/relationships/slideLayout" Target="../slideLayouts/slideLayout3.xml"/><Relationship Id="rId1" Type="http://schemas.openxmlformats.org/officeDocument/2006/relationships/tags" Target="../tags/tag331.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33.xml"/><Relationship Id="rId1" Type="http://schemas.openxmlformats.org/officeDocument/2006/relationships/tags" Target="../tags/tag332.xml"/><Relationship Id="rId6" Type="http://schemas.openxmlformats.org/officeDocument/2006/relationships/hyperlink" Target="https://github.com/SophiaGoeppinger/decentralized-ID-101" TargetMode="External"/><Relationship Id="rId5" Type="http://schemas.openxmlformats.org/officeDocument/2006/relationships/image" Target="../media/image11.emf"/><Relationship Id="rId4" Type="http://schemas.openxmlformats.org/officeDocument/2006/relationships/oleObject" Target="../embeddings/oleObject33.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129DD755-A8B5-EF8A-5AD4-CE1AF9C6B53A}"/>
              </a:ext>
            </a:extLst>
          </p:cNvPr>
          <p:cNvGraphicFramePr>
            <a:graphicFrameLocks noChangeAspect="1"/>
          </p:cNvGraphicFramePr>
          <p:nvPr>
            <p:custDataLst>
              <p:tags r:id="rId1"/>
            </p:custDataLst>
            <p:extLst>
              <p:ext uri="{D42A27DB-BD31-4B8C-83A1-F6EECF244321}">
                <p14:modId xmlns:p14="http://schemas.microsoft.com/office/powerpoint/2010/main" val="353287424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0" name=""/>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TextBox 1">
            <a:extLst>
              <a:ext uri="{FF2B5EF4-FFF2-40B4-BE49-F238E27FC236}">
                <a16:creationId xmlns:a16="http://schemas.microsoft.com/office/drawing/2014/main" id="{63D8499B-E0FE-BE79-DF23-5CDB0275650E}"/>
              </a:ext>
            </a:extLst>
          </p:cNvPr>
          <p:cNvSpPr txBox="1"/>
          <p:nvPr/>
        </p:nvSpPr>
        <p:spPr>
          <a:xfrm>
            <a:off x="1348894" y="5076736"/>
            <a:ext cx="5509106" cy="984885"/>
          </a:xfrm>
          <a:prstGeom prst="rect">
            <a:avLst/>
          </a:prstGeom>
          <a:ln w="6350">
            <a:noFill/>
            <a:miter lim="800000"/>
          </a:ln>
        </p:spPr>
        <p:txBody>
          <a:bodyPr vert="horz" wrap="square" lIns="0" tIns="0" rIns="0" bIns="0" rtlCol="0">
            <a:spAutoFit/>
          </a:bodyPr>
          <a:lstStyle/>
          <a:p>
            <a:pPr algn="l">
              <a:spcBef>
                <a:spcPts val="300"/>
              </a:spcBef>
              <a:spcAft>
                <a:spcPts val="300"/>
              </a:spcAft>
              <a:buNone/>
            </a:pPr>
            <a:r>
              <a:rPr lang="en-US" sz="3200" b="1" dirty="0"/>
              <a:t>Decentralized ID Checklist for US Healthcare</a:t>
            </a:r>
          </a:p>
        </p:txBody>
      </p:sp>
      <p:sp>
        <p:nvSpPr>
          <p:cNvPr id="9" name="TextBox 8">
            <a:extLst>
              <a:ext uri="{FF2B5EF4-FFF2-40B4-BE49-F238E27FC236}">
                <a16:creationId xmlns:a16="http://schemas.microsoft.com/office/drawing/2014/main" id="{4B4F4DCD-225C-9B62-8953-55AD05E8C411}"/>
              </a:ext>
            </a:extLst>
          </p:cNvPr>
          <p:cNvSpPr txBox="1"/>
          <p:nvPr/>
        </p:nvSpPr>
        <p:spPr>
          <a:xfrm>
            <a:off x="1348894" y="6325394"/>
            <a:ext cx="2527717" cy="230832"/>
          </a:xfrm>
          <a:prstGeom prst="rect">
            <a:avLst/>
          </a:prstGeom>
          <a:ln w="6350">
            <a:noFill/>
            <a:miter lim="800000"/>
          </a:ln>
        </p:spPr>
        <p:txBody>
          <a:bodyPr vert="horz" wrap="square" lIns="0" tIns="0" rIns="0" bIns="0" rtlCol="0">
            <a:spAutoFit/>
          </a:bodyPr>
          <a:lstStyle/>
          <a:p>
            <a:pPr algn="l">
              <a:spcBef>
                <a:spcPts val="300"/>
              </a:spcBef>
              <a:spcAft>
                <a:spcPts val="300"/>
              </a:spcAft>
              <a:buNone/>
            </a:pPr>
            <a:r>
              <a:rPr lang="en-US" sz="1500" b="1" dirty="0"/>
              <a:t>Companion Guide</a:t>
            </a:r>
          </a:p>
        </p:txBody>
      </p:sp>
      <p:sp>
        <p:nvSpPr>
          <p:cNvPr id="10" name="TextBox 9">
            <a:extLst>
              <a:ext uri="{FF2B5EF4-FFF2-40B4-BE49-F238E27FC236}">
                <a16:creationId xmlns:a16="http://schemas.microsoft.com/office/drawing/2014/main" id="{C1799443-910D-0EDA-5656-D0DCEF7BA452}"/>
              </a:ext>
            </a:extLst>
          </p:cNvPr>
          <p:cNvSpPr txBox="1"/>
          <p:nvPr/>
        </p:nvSpPr>
        <p:spPr>
          <a:xfrm>
            <a:off x="1348894" y="6647992"/>
            <a:ext cx="5055435" cy="184666"/>
          </a:xfrm>
          <a:prstGeom prst="rect">
            <a:avLst/>
          </a:prstGeom>
          <a:ln w="6350">
            <a:noFill/>
            <a:miter lim="800000"/>
          </a:ln>
        </p:spPr>
        <p:txBody>
          <a:bodyPr vert="horz" wrap="square" lIns="0" tIns="0" rIns="0" bIns="0" rtlCol="0">
            <a:spAutoFit/>
          </a:bodyPr>
          <a:lstStyle/>
          <a:p>
            <a:pPr algn="l">
              <a:spcBef>
                <a:spcPts val="300"/>
              </a:spcBef>
              <a:spcAft>
                <a:spcPts val="300"/>
              </a:spcAft>
              <a:buNone/>
            </a:pPr>
            <a:r>
              <a:rPr lang="en-US" sz="1200" dirty="0"/>
              <a:t>University of St. Gallen | Columbia Business School</a:t>
            </a:r>
          </a:p>
        </p:txBody>
      </p:sp>
      <p:sp>
        <p:nvSpPr>
          <p:cNvPr id="11" name="TextBox 10">
            <a:extLst>
              <a:ext uri="{FF2B5EF4-FFF2-40B4-BE49-F238E27FC236}">
                <a16:creationId xmlns:a16="http://schemas.microsoft.com/office/drawing/2014/main" id="{CC652123-58C8-A12C-F7AB-7247B47C072E}"/>
              </a:ext>
            </a:extLst>
          </p:cNvPr>
          <p:cNvSpPr txBox="1"/>
          <p:nvPr/>
        </p:nvSpPr>
        <p:spPr>
          <a:xfrm>
            <a:off x="1348893" y="7142597"/>
            <a:ext cx="5055435" cy="446276"/>
          </a:xfrm>
          <a:prstGeom prst="rect">
            <a:avLst/>
          </a:prstGeom>
          <a:ln w="6350">
            <a:noFill/>
            <a:miter lim="800000"/>
          </a:ln>
        </p:spPr>
        <p:txBody>
          <a:bodyPr vert="horz" wrap="square" lIns="0" tIns="0" rIns="0" bIns="0" rtlCol="0">
            <a:spAutoFit/>
          </a:bodyPr>
          <a:lstStyle/>
          <a:p>
            <a:pPr algn="l">
              <a:spcBef>
                <a:spcPts val="300"/>
              </a:spcBef>
              <a:spcAft>
                <a:spcPts val="300"/>
              </a:spcAft>
              <a:buNone/>
            </a:pPr>
            <a:r>
              <a:rPr lang="en-US" sz="1200" dirty="0"/>
              <a:t>© Sophia </a:t>
            </a:r>
            <a:r>
              <a:rPr lang="en-US" sz="1200" dirty="0" err="1"/>
              <a:t>Maite</a:t>
            </a:r>
            <a:r>
              <a:rPr lang="en-US" sz="1200" dirty="0"/>
              <a:t> Magdalena </a:t>
            </a:r>
            <a:r>
              <a:rPr lang="en-US" sz="1200" dirty="0" err="1"/>
              <a:t>Goeppinger</a:t>
            </a:r>
            <a:endParaRPr lang="en-US" sz="1200" dirty="0"/>
          </a:p>
          <a:p>
            <a:pPr algn="l">
              <a:spcBef>
                <a:spcPts val="300"/>
              </a:spcBef>
              <a:spcAft>
                <a:spcPts val="300"/>
              </a:spcAft>
              <a:buNone/>
            </a:pPr>
            <a:r>
              <a:rPr lang="en-US" sz="1200" dirty="0" err="1"/>
              <a:t>sophia.goeppinger@student.unisg.ch</a:t>
            </a:r>
            <a:r>
              <a:rPr lang="en-US" sz="1200" dirty="0"/>
              <a:t> | sgoeppinger23@gsb.columbia.edu</a:t>
            </a:r>
          </a:p>
        </p:txBody>
      </p:sp>
      <p:sp>
        <p:nvSpPr>
          <p:cNvPr id="12" name="Rectangle 11">
            <a:extLst>
              <a:ext uri="{FF2B5EF4-FFF2-40B4-BE49-F238E27FC236}">
                <a16:creationId xmlns:a16="http://schemas.microsoft.com/office/drawing/2014/main" id="{8C946A8F-D55D-5CC9-9905-C07CD3BA7BC6}"/>
              </a:ext>
            </a:extLst>
          </p:cNvPr>
          <p:cNvSpPr/>
          <p:nvPr/>
        </p:nvSpPr>
        <p:spPr>
          <a:xfrm>
            <a:off x="0" y="1140226"/>
            <a:ext cx="1198605" cy="3672737"/>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endParaRPr>
          </a:p>
        </p:txBody>
      </p:sp>
      <p:pic>
        <p:nvPicPr>
          <p:cNvPr id="17" name="Picture 16" descr="A group of blue lights&#10;&#10;Description automatically generated">
            <a:extLst>
              <a:ext uri="{FF2B5EF4-FFF2-40B4-BE49-F238E27FC236}">
                <a16:creationId xmlns:a16="http://schemas.microsoft.com/office/drawing/2014/main" id="{3100EA51-5039-64CD-71B4-D4E42C25DBD8}"/>
              </a:ext>
            </a:extLst>
          </p:cNvPr>
          <p:cNvPicPr>
            <a:picLocks noChangeAspect="1"/>
          </p:cNvPicPr>
          <p:nvPr/>
        </p:nvPicPr>
        <p:blipFill>
          <a:blip r:embed="rId5"/>
          <a:stretch>
            <a:fillRect/>
          </a:stretch>
        </p:blipFill>
        <p:spPr>
          <a:xfrm rot="16200000">
            <a:off x="2267078" y="222041"/>
            <a:ext cx="3672737" cy="5509106"/>
          </a:xfrm>
          <a:prstGeom prst="rect">
            <a:avLst/>
          </a:prstGeom>
        </p:spPr>
      </p:pic>
    </p:spTree>
    <p:extLst>
      <p:ext uri="{BB962C8B-B14F-4D97-AF65-F5344CB8AC3E}">
        <p14:creationId xmlns:p14="http://schemas.microsoft.com/office/powerpoint/2010/main" val="26773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847189D6-FB31-E970-ABD9-D32163EB58D4}"/>
              </a:ext>
            </a:extLst>
          </p:cNvPr>
          <p:cNvGraphicFramePr>
            <a:graphicFrameLocks noChangeAspect="1"/>
          </p:cNvGraphicFramePr>
          <p:nvPr>
            <p:custDataLst>
              <p:tags r:id="rId1"/>
            </p:custDataLst>
            <p:extLst>
              <p:ext uri="{D42A27DB-BD31-4B8C-83A1-F6EECF244321}">
                <p14:modId xmlns:p14="http://schemas.microsoft.com/office/powerpoint/2010/main" val="156389864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4" name="think-cell data - do not delete" hidden="1">
                        <a:extLst>
                          <a:ext uri="{FF2B5EF4-FFF2-40B4-BE49-F238E27FC236}">
                            <a16:creationId xmlns:a16="http://schemas.microsoft.com/office/drawing/2014/main" id="{847189D6-FB31-E970-ABD9-D32163EB58D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Rectangle 7">
            <a:extLst>
              <a:ext uri="{FF2B5EF4-FFF2-40B4-BE49-F238E27FC236}">
                <a16:creationId xmlns:a16="http://schemas.microsoft.com/office/drawing/2014/main" id="{3C0EE25D-252F-0D0C-1FF6-904A48796C92}"/>
              </a:ext>
            </a:extLst>
          </p:cNvPr>
          <p:cNvSpPr/>
          <p:nvPr/>
        </p:nvSpPr>
        <p:spPr>
          <a:xfrm>
            <a:off x="307975" y="691763"/>
            <a:ext cx="6233922" cy="198783"/>
          </a:xfrm>
          <a:prstGeom prst="rect">
            <a:avLst/>
          </a:prstGeom>
          <a:solidFill>
            <a:schemeClr val="bg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endParaRPr>
          </a:p>
        </p:txBody>
      </p:sp>
      <p:sp>
        <p:nvSpPr>
          <p:cNvPr id="3" name="Text Placeholder 2">
            <a:extLst>
              <a:ext uri="{FF2B5EF4-FFF2-40B4-BE49-F238E27FC236}">
                <a16:creationId xmlns:a16="http://schemas.microsoft.com/office/drawing/2014/main" id="{6E656A2A-E7F6-0866-4669-4C5C693B9BFC}"/>
              </a:ext>
            </a:extLst>
          </p:cNvPr>
          <p:cNvSpPr>
            <a:spLocks noGrp="1"/>
          </p:cNvSpPr>
          <p:nvPr>
            <p:ph type="body" sz="quarter" idx="17"/>
          </p:nvPr>
        </p:nvSpPr>
        <p:spPr/>
        <p:txBody>
          <a:bodyPr/>
          <a:lstStyle/>
          <a:p>
            <a:endParaRPr lang="en-US"/>
          </a:p>
        </p:txBody>
      </p:sp>
      <p:graphicFrame>
        <p:nvGraphicFramePr>
          <p:cNvPr id="7" name="Table 6">
            <a:extLst>
              <a:ext uri="{FF2B5EF4-FFF2-40B4-BE49-F238E27FC236}">
                <a16:creationId xmlns:a16="http://schemas.microsoft.com/office/drawing/2014/main" id="{6271B6A3-822F-61D9-3829-2CA96F48973C}"/>
              </a:ext>
            </a:extLst>
          </p:cNvPr>
          <p:cNvGraphicFramePr>
            <a:graphicFrameLocks noGrp="1"/>
          </p:cNvGraphicFramePr>
          <p:nvPr>
            <p:extLst>
              <p:ext uri="{D42A27DB-BD31-4B8C-83A1-F6EECF244321}">
                <p14:modId xmlns:p14="http://schemas.microsoft.com/office/powerpoint/2010/main" val="2931274151"/>
              </p:ext>
            </p:extLst>
          </p:nvPr>
        </p:nvGraphicFramePr>
        <p:xfrm>
          <a:off x="307975" y="372362"/>
          <a:ext cx="6233922" cy="8126730"/>
        </p:xfrm>
        <a:graphic>
          <a:graphicData uri="http://schemas.openxmlformats.org/drawingml/2006/table">
            <a:tbl>
              <a:tblPr firstRow="1" bandRow="1">
                <a:tableStyleId>{5C22544A-7EE6-4342-B048-85BDC9FD1C3A}</a:tableStyleId>
              </a:tblPr>
              <a:tblGrid>
                <a:gridCol w="1198886">
                  <a:extLst>
                    <a:ext uri="{9D8B030D-6E8A-4147-A177-3AD203B41FA5}">
                      <a16:colId xmlns:a16="http://schemas.microsoft.com/office/drawing/2014/main" val="2031440559"/>
                    </a:ext>
                  </a:extLst>
                </a:gridCol>
                <a:gridCol w="5035036">
                  <a:extLst>
                    <a:ext uri="{9D8B030D-6E8A-4147-A177-3AD203B41FA5}">
                      <a16:colId xmlns:a16="http://schemas.microsoft.com/office/drawing/2014/main" val="3355164116"/>
                    </a:ext>
                  </a:extLst>
                </a:gridCol>
              </a:tblGrid>
              <a:tr h="370840">
                <a:tc>
                  <a:txBody>
                    <a:bodyPr/>
                    <a:lstStyle/>
                    <a:p>
                      <a:r>
                        <a:rPr lang="en-US" sz="1100" b="0" dirty="0">
                          <a:solidFill>
                            <a:schemeClr val="tx1"/>
                          </a:solidFill>
                          <a:latin typeface="+mn-lt"/>
                        </a:rPr>
                        <a:t>Evidence</a:t>
                      </a:r>
                    </a:p>
                  </a:txBody>
                  <a:tcPr>
                    <a:lnL w="12700" cmpd="sng">
                      <a:noFill/>
                    </a:lnL>
                    <a:lnR w="12700" cmpd="sng">
                      <a:noFill/>
                    </a:lnR>
                    <a:lnT w="6350" cap="flat" cmpd="sng" algn="ctr">
                      <a:no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b="0" dirty="0">
                          <a:solidFill>
                            <a:schemeClr val="tx1"/>
                          </a:solidFill>
                          <a:effectLst/>
                          <a:latin typeface="+mn-lt"/>
                          <a:ea typeface="Batang" panose="02030600000101010101" pitchFamily="18" charset="-127"/>
                          <a:cs typeface="Times New Roman" panose="02020603050405020304" pitchFamily="18" charset="0"/>
                        </a:rPr>
                        <a:t>Past experiences, knowledge, policies, certifications and accreditations, computer configurations, and contracts such as the HIPAA Business Associate Agreement (BAA). Evidence is characterized along three dimensions. Within a given context, it needs to be sufficient, appropriate, and persuasive. </a:t>
                      </a:r>
                    </a:p>
                  </a:txBody>
                  <a:tcPr marL="68580" marR="68580" marT="36195" marB="36195">
                    <a:lnL w="12700" cmpd="sng">
                      <a:noFill/>
                    </a:lnL>
                    <a:lnR w="12700" cmpd="sng">
                      <a:noFill/>
                    </a:lnR>
                    <a:lnT w="6350" cap="flat" cmpd="sng" algn="ctr">
                      <a:no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15140"/>
                  </a:ext>
                </a:extLst>
              </a:tr>
              <a:tr h="370840">
                <a:tc>
                  <a:txBody>
                    <a:bodyPr/>
                    <a:lstStyle/>
                    <a:p>
                      <a:r>
                        <a:rPr lang="en-US" sz="1100" b="0" dirty="0">
                          <a:solidFill>
                            <a:schemeClr val="tx1"/>
                          </a:solidFill>
                        </a:rPr>
                        <a:t>Minimum viable ecosystem (MVE)</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742920" rtl="0" eaLnBrk="1" fontAlgn="auto" latinLnBrk="0" hangingPunct="1">
                        <a:lnSpc>
                          <a:spcPct val="100000"/>
                        </a:lnSpc>
                        <a:spcBef>
                          <a:spcPts val="0"/>
                        </a:spcBef>
                        <a:spcAft>
                          <a:spcPts val="0"/>
                        </a:spcAft>
                        <a:buClrTx/>
                        <a:buSzTx/>
                        <a:buFontTx/>
                        <a:buNone/>
                        <a:tabLst/>
                        <a:defRPr/>
                      </a:pPr>
                      <a:r>
                        <a:rPr lang="en-US" sz="1100" b="0" dirty="0">
                          <a:solidFill>
                            <a:schemeClr val="tx1"/>
                          </a:solidFill>
                        </a:rPr>
                        <a:t>Represents the minimum stakeholders and stakeholder groups necessary for the use case to materialize and be addressed. It serves as the catalyst for the joint endeavor, forming the foundation for further ecosystem development.</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14878637"/>
                  </a:ext>
                </a:extLst>
              </a:tr>
              <a:tr h="370840">
                <a:tc>
                  <a:txBody>
                    <a:bodyPr/>
                    <a:lstStyle/>
                    <a:p>
                      <a:r>
                        <a:rPr lang="en-US" sz="1100" b="0" dirty="0">
                          <a:solidFill>
                            <a:schemeClr val="tx1"/>
                          </a:solidFill>
                        </a:rPr>
                        <a:t>Relevance</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742920" rtl="0" eaLnBrk="1" fontAlgn="auto" latinLnBrk="0" hangingPunct="1">
                        <a:lnSpc>
                          <a:spcPct val="100000"/>
                        </a:lnSpc>
                        <a:spcBef>
                          <a:spcPts val="0"/>
                        </a:spcBef>
                        <a:spcAft>
                          <a:spcPts val="0"/>
                        </a:spcAft>
                        <a:buClrTx/>
                        <a:buSzTx/>
                        <a:buFontTx/>
                        <a:buNone/>
                        <a:tabLst/>
                        <a:defRPr/>
                      </a:pPr>
                      <a:r>
                        <a:rPr lang="en-US" sz="1100" b="0" dirty="0">
                          <a:solidFill>
                            <a:schemeClr val="tx1"/>
                          </a:solidFill>
                        </a:rPr>
                        <a:t>The costs associated with the current way of verifying and proving ID, authenticity, authorization, and eligibility (01) and achieving use-case-appropriate data quality (02) in a secure, privacy-preserving, and regulatory-compliant manner (03). The nature of these costs can differ depending on the actor and use case and may encompass financial expenditures, time expended, and effect on user satisfaction, which ultimately affect the bottom line. </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06416105"/>
                  </a:ext>
                </a:extLst>
              </a:tr>
              <a:tr h="370840">
                <a:tc>
                  <a:txBody>
                    <a:bodyPr/>
                    <a:lstStyle/>
                    <a:p>
                      <a:r>
                        <a:rPr lang="en-US" sz="1100" b="0" dirty="0">
                          <a:solidFill>
                            <a:schemeClr val="tx1"/>
                          </a:solidFill>
                        </a:rPr>
                        <a:t>System-wide adoption</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dirty="0">
                          <a:effectLst/>
                          <a:latin typeface="Arial" panose="020B0604020202020204" pitchFamily="34" charset="0"/>
                          <a:ea typeface="Batang" panose="02030600000101010101" pitchFamily="18" charset="-127"/>
                          <a:cs typeface="Times New Roman" panose="02020603050405020304" pitchFamily="18" charset="0"/>
                        </a:rPr>
                        <a:t>The achievement of perceived critical mass, which signifies the point at which the technology’s adoption reaches a self-sustainable level.</a:t>
                      </a:r>
                      <a:endParaRPr lang="en-US" sz="1100" dirty="0">
                        <a:effectLst/>
                        <a:latin typeface="Times New Roman" panose="02020603050405020304" pitchFamily="18" charset="0"/>
                        <a:ea typeface="Batang" panose="02030600000101010101" pitchFamily="18" charset="-127"/>
                        <a:cs typeface="Times New Roman" panose="02020603050405020304" pitchFamily="18" charset="0"/>
                      </a:endParaRPr>
                    </a:p>
                  </a:txBody>
                  <a:tcPr marL="68580" marR="68580" marT="36195" marB="36195">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5522655"/>
                  </a:ext>
                </a:extLst>
              </a:tr>
              <a:tr h="0">
                <a:tc>
                  <a:txBody>
                    <a:bodyPr/>
                    <a:lstStyle/>
                    <a:p>
                      <a:r>
                        <a:rPr lang="en-US" sz="1100" b="0" dirty="0">
                          <a:solidFill>
                            <a:schemeClr val="tx1"/>
                          </a:solidFill>
                        </a:rPr>
                        <a:t>Trust </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742920" rtl="0" eaLnBrk="1" fontAlgn="auto" latinLnBrk="0" hangingPunct="1">
                        <a:lnSpc>
                          <a:spcPct val="100000"/>
                        </a:lnSpc>
                        <a:spcBef>
                          <a:spcPts val="0"/>
                        </a:spcBef>
                        <a:spcAft>
                          <a:spcPts val="0"/>
                        </a:spcAft>
                        <a:buClrTx/>
                        <a:buSzTx/>
                        <a:buFontTx/>
                        <a:buNone/>
                        <a:tabLst/>
                        <a:defRPr/>
                      </a:pPr>
                      <a:r>
                        <a:rPr lang="en-US" sz="1100" dirty="0">
                          <a:effectLst/>
                          <a:latin typeface="Arial" panose="020B0604020202020204" pitchFamily="34" charset="0"/>
                          <a:ea typeface="Batang" panose="02030600000101010101" pitchFamily="18" charset="-127"/>
                          <a:cs typeface="Times New Roman" panose="02020603050405020304" pitchFamily="18" charset="0"/>
                        </a:rPr>
                        <a:t>There are various definitions of trust, but for the purpose of this framework, the following definition is employed: “the willingness of a party to be vulnerable to the actions of another party based on the expectation that the other will perform a particular action important to the trustor, irrespective of the ability to monitor or control that other party” (Mayer et al., 1995, p. 712). While not explicitly accounted for in this definition, it is worth noting that trust involves vulnerability and inherent risk.</a:t>
                      </a:r>
                      <a:endParaRPr lang="en-US" sz="1100" dirty="0">
                        <a:effectLst/>
                        <a:latin typeface="Times New Roman" panose="02020603050405020304" pitchFamily="18" charset="0"/>
                        <a:ea typeface="Batang" panose="02030600000101010101" pitchFamily="18" charset="-127"/>
                        <a:cs typeface="Times New Roman" panose="02020603050405020304" pitchFamily="18" charset="0"/>
                      </a:endParaRPr>
                    </a:p>
                  </a:txBody>
                  <a:tcPr marL="68580" marR="68580" marT="36195" marB="36195">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9261155"/>
                  </a:ext>
                </a:extLst>
              </a:tr>
              <a:tr h="0">
                <a:tc>
                  <a:txBody>
                    <a:bodyPr/>
                    <a:lstStyle/>
                    <a:p>
                      <a:r>
                        <a:rPr lang="en-US" sz="1100" b="0" dirty="0">
                          <a:solidFill>
                            <a:schemeClr val="tx1"/>
                          </a:solidFill>
                        </a:rPr>
                        <a:t>Trustworthiness</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742920" rtl="0" eaLnBrk="1" fontAlgn="auto" latinLnBrk="0" hangingPunct="1">
                        <a:lnSpc>
                          <a:spcPct val="100000"/>
                        </a:lnSpc>
                        <a:spcBef>
                          <a:spcPts val="0"/>
                        </a:spcBef>
                        <a:spcAft>
                          <a:spcPts val="0"/>
                        </a:spcAft>
                        <a:buClrTx/>
                        <a:buSzTx/>
                        <a:buFontTx/>
                        <a:buNone/>
                        <a:tabLst/>
                        <a:defRPr/>
                      </a:pPr>
                      <a:r>
                        <a:rPr lang="en-US" sz="1100" dirty="0">
                          <a:effectLst/>
                          <a:latin typeface="+mn-lt"/>
                          <a:ea typeface="Batang" panose="02030600000101010101" pitchFamily="18" charset="-127"/>
                          <a:cs typeface="Times New Roman" panose="02020603050405020304" pitchFamily="18" charset="0"/>
                        </a:rPr>
                        <a:t>Can be understood as deserving of trust (Cambridge Dictionary).</a:t>
                      </a:r>
                    </a:p>
                  </a:txBody>
                  <a:tcPr marL="68580" marR="68580" marT="36195" marB="36195">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0641764"/>
                  </a:ext>
                </a:extLst>
              </a:tr>
              <a:tr h="370840">
                <a:tc>
                  <a:txBody>
                    <a:bodyPr/>
                    <a:lstStyle/>
                    <a:p>
                      <a:r>
                        <a:rPr lang="en-US" sz="1100" b="0" dirty="0">
                          <a:solidFill>
                            <a:schemeClr val="tx1"/>
                          </a:solidFill>
                        </a:rPr>
                        <a:t>Trust boundary </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just" defTabSz="742920" rtl="0" eaLnBrk="1" fontAlgn="auto" latinLnBrk="0" hangingPunct="1">
                        <a:lnSpc>
                          <a:spcPct val="100000"/>
                        </a:lnSpc>
                        <a:spcBef>
                          <a:spcPts val="0"/>
                        </a:spcBef>
                        <a:spcAft>
                          <a:spcPts val="0"/>
                        </a:spcAft>
                        <a:buClrTx/>
                        <a:buSzTx/>
                        <a:buFontTx/>
                        <a:buNone/>
                        <a:tabLst/>
                        <a:defRPr/>
                      </a:pPr>
                      <a:r>
                        <a:rPr lang="en-US" sz="1100" dirty="0">
                          <a:effectLst/>
                          <a:latin typeface="Arial" panose="020B0604020202020204" pitchFamily="34" charset="0"/>
                          <a:ea typeface="Batang" panose="02030600000101010101" pitchFamily="18" charset="-127"/>
                          <a:cs typeface="Times New Roman" panose="02020603050405020304" pitchFamily="18" charset="0"/>
                        </a:rPr>
                        <a:t>Characterizes the evidence that regulates interactions between you and other actors within the trust boundary. Within the trust boundary, the evidence is sufficient, appropriate, and persuasive enough for you to engage in trustworthy interactions with the evidence-providing actor (i.e., the other party(</a:t>
                      </a:r>
                      <a:r>
                        <a:rPr lang="en-US" sz="1100" dirty="0" err="1">
                          <a:effectLst/>
                          <a:latin typeface="Arial" panose="020B0604020202020204" pitchFamily="34" charset="0"/>
                          <a:ea typeface="Batang" panose="02030600000101010101" pitchFamily="18" charset="-127"/>
                          <a:cs typeface="Times New Roman" panose="02020603050405020304" pitchFamily="18" charset="0"/>
                        </a:rPr>
                        <a:t>ies</a:t>
                      </a:r>
                      <a:r>
                        <a:rPr lang="en-US" sz="1100" dirty="0">
                          <a:effectLst/>
                          <a:latin typeface="Arial" panose="020B0604020202020204" pitchFamily="34" charset="0"/>
                          <a:ea typeface="Batang" panose="02030600000101010101" pitchFamily="18" charset="-127"/>
                          <a:cs typeface="Times New Roman" panose="02020603050405020304" pitchFamily="18" charset="0"/>
                        </a:rPr>
                        <a:t>)). Actors on this side of the boundary are considered trustworthy. Beyond the trust boundary, the provided evidence is insufficient, inappropriate, and unpersuasive for you to engage in interactions with the evidence-providing actor. Actors on this side of the trust boundary are deemed untrustworthy. For a trustworthy digital interaction to happen, these actors need to be brought within the trust boundary through verifiable evidence. Even if the audit standards (i.e., the sufficiency, appropriateness, and persuasiveness of the evidence required and provided) are exceedingly high, trust is never anticipated to be zero unless the interaction is solely among non-human actors (i.e., things). This is because trust is still needed in the actors within the trust boundary to comply with the evidence provided. Establishing these trust boundaries can be economically costly. The trust boundary for a particular interaction, and thus your willingness to bear risk, is determined by four factors: (a) the context of the relationship, (b) the probability of the process failing, (c) your expected return, and (d) the cost you are willing to incur to mitigate risk and enhance confidence in the outcome. Given the dependence of trust on these multiple factors, these trust boundaries are in flux. </a:t>
                      </a:r>
                      <a:endParaRPr lang="en-US" sz="1100" dirty="0">
                        <a:effectLst/>
                        <a:latin typeface="Times New Roman" panose="02020603050405020304" pitchFamily="18" charset="0"/>
                        <a:ea typeface="Batang" panose="02030600000101010101" pitchFamily="18" charset="-127"/>
                        <a:cs typeface="Times New Roman" panose="02020603050405020304" pitchFamily="18" charset="0"/>
                      </a:endParaRPr>
                    </a:p>
                  </a:txBody>
                  <a:tcPr marL="68580" marR="68580" marT="36195" marB="36195">
                    <a:lnL w="12700" cmpd="sng">
                      <a:noFill/>
                    </a:lnL>
                    <a:lnR w="12700" cmpd="sng">
                      <a:noFill/>
                    </a:lnR>
                    <a:lnT w="6350" cap="flat" cmpd="sng" algn="ctr">
                      <a:solidFill>
                        <a:srgbClr val="7F7F7F"/>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2587628"/>
                  </a:ext>
                </a:extLst>
              </a:tr>
            </a:tbl>
          </a:graphicData>
        </a:graphic>
      </p:graphicFrame>
    </p:spTree>
    <p:extLst>
      <p:ext uri="{BB962C8B-B14F-4D97-AF65-F5344CB8AC3E}">
        <p14:creationId xmlns:p14="http://schemas.microsoft.com/office/powerpoint/2010/main" val="9838230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847189D6-FB31-E970-ABD9-D32163EB58D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think-cell data - do not delete" hidden="1">
                        <a:extLst>
                          <a:ext uri="{FF2B5EF4-FFF2-40B4-BE49-F238E27FC236}">
                            <a16:creationId xmlns:a16="http://schemas.microsoft.com/office/drawing/2014/main" id="{847189D6-FB31-E970-ABD9-D32163EB58D4}"/>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8" name="Rectangle 7">
            <a:extLst>
              <a:ext uri="{FF2B5EF4-FFF2-40B4-BE49-F238E27FC236}">
                <a16:creationId xmlns:a16="http://schemas.microsoft.com/office/drawing/2014/main" id="{3C0EE25D-252F-0D0C-1FF6-904A48796C92}"/>
              </a:ext>
            </a:extLst>
          </p:cNvPr>
          <p:cNvSpPr/>
          <p:nvPr/>
        </p:nvSpPr>
        <p:spPr>
          <a:xfrm>
            <a:off x="307975" y="691763"/>
            <a:ext cx="6233922" cy="198783"/>
          </a:xfrm>
          <a:prstGeom prst="rect">
            <a:avLst/>
          </a:prstGeom>
          <a:solidFill>
            <a:schemeClr val="bg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endParaRPr>
          </a:p>
        </p:txBody>
      </p:sp>
      <p:sp>
        <p:nvSpPr>
          <p:cNvPr id="3" name="Text Placeholder 2">
            <a:extLst>
              <a:ext uri="{FF2B5EF4-FFF2-40B4-BE49-F238E27FC236}">
                <a16:creationId xmlns:a16="http://schemas.microsoft.com/office/drawing/2014/main" id="{6E656A2A-E7F6-0866-4669-4C5C693B9BFC}"/>
              </a:ext>
            </a:extLst>
          </p:cNvPr>
          <p:cNvSpPr>
            <a:spLocks noGrp="1"/>
          </p:cNvSpPr>
          <p:nvPr>
            <p:ph type="body" sz="quarter" idx="17"/>
          </p:nvPr>
        </p:nvSpPr>
        <p:spPr/>
        <p:txBody>
          <a:bodyPr/>
          <a:lstStyle/>
          <a:p>
            <a:endParaRPr lang="en-US"/>
          </a:p>
        </p:txBody>
      </p:sp>
      <p:graphicFrame>
        <p:nvGraphicFramePr>
          <p:cNvPr id="7" name="Table 6">
            <a:extLst>
              <a:ext uri="{FF2B5EF4-FFF2-40B4-BE49-F238E27FC236}">
                <a16:creationId xmlns:a16="http://schemas.microsoft.com/office/drawing/2014/main" id="{6271B6A3-822F-61D9-3829-2CA96F48973C}"/>
              </a:ext>
            </a:extLst>
          </p:cNvPr>
          <p:cNvGraphicFramePr>
            <a:graphicFrameLocks noGrp="1"/>
          </p:cNvGraphicFramePr>
          <p:nvPr>
            <p:extLst>
              <p:ext uri="{D42A27DB-BD31-4B8C-83A1-F6EECF244321}">
                <p14:modId xmlns:p14="http://schemas.microsoft.com/office/powerpoint/2010/main" val="1265814682"/>
              </p:ext>
            </p:extLst>
          </p:nvPr>
        </p:nvGraphicFramePr>
        <p:xfrm>
          <a:off x="307975" y="372362"/>
          <a:ext cx="6233922" cy="2007870"/>
        </p:xfrm>
        <a:graphic>
          <a:graphicData uri="http://schemas.openxmlformats.org/drawingml/2006/table">
            <a:tbl>
              <a:tblPr firstRow="1" bandRow="1">
                <a:tableStyleId>{5C22544A-7EE6-4342-B048-85BDC9FD1C3A}</a:tableStyleId>
              </a:tblPr>
              <a:tblGrid>
                <a:gridCol w="1198886">
                  <a:extLst>
                    <a:ext uri="{9D8B030D-6E8A-4147-A177-3AD203B41FA5}">
                      <a16:colId xmlns:a16="http://schemas.microsoft.com/office/drawing/2014/main" val="2031440559"/>
                    </a:ext>
                  </a:extLst>
                </a:gridCol>
                <a:gridCol w="5035036">
                  <a:extLst>
                    <a:ext uri="{9D8B030D-6E8A-4147-A177-3AD203B41FA5}">
                      <a16:colId xmlns:a16="http://schemas.microsoft.com/office/drawing/2014/main" val="3355164116"/>
                    </a:ext>
                  </a:extLst>
                </a:gridCol>
              </a:tblGrid>
              <a:tr h="370840">
                <a:tc>
                  <a:txBody>
                    <a:bodyPr/>
                    <a:lstStyle/>
                    <a:p>
                      <a:r>
                        <a:rPr lang="en-US" sz="1100" b="0" dirty="0">
                          <a:solidFill>
                            <a:schemeClr val="accent1"/>
                          </a:solidFill>
                        </a:rPr>
                        <a:t>Use case</a:t>
                      </a:r>
                    </a:p>
                  </a:txBody>
                  <a:tcPr>
                    <a:lnL w="12700" cmpd="sng">
                      <a:noFill/>
                    </a:lnL>
                    <a:lnR w="12700" cmpd="sng">
                      <a:noFill/>
                    </a:lnR>
                    <a:lnT w="6350" cap="flat" cmpd="sng" algn="ctr">
                      <a:no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742920" rtl="0" eaLnBrk="1" fontAlgn="auto" latinLnBrk="0" hangingPunct="1">
                        <a:lnSpc>
                          <a:spcPct val="100000"/>
                        </a:lnSpc>
                        <a:spcBef>
                          <a:spcPts val="0"/>
                        </a:spcBef>
                        <a:spcAft>
                          <a:spcPts val="0"/>
                        </a:spcAft>
                        <a:buClrTx/>
                        <a:buSzTx/>
                        <a:buFontTx/>
                        <a:buNone/>
                        <a:tabLst/>
                        <a:defRPr/>
                      </a:pPr>
                      <a:r>
                        <a:rPr lang="en-US" sz="1100" b="0" dirty="0">
                          <a:solidFill>
                            <a:schemeClr val="accent1"/>
                          </a:solidFill>
                          <a:effectLst/>
                          <a:latin typeface="Arial" panose="020B0604020202020204" pitchFamily="34" charset="0"/>
                          <a:ea typeface="Batang" panose="02030600000101010101" pitchFamily="18" charset="-127"/>
                          <a:cs typeface="Times New Roman" panose="02020603050405020304" pitchFamily="18" charset="0"/>
                        </a:rPr>
                        <a:t>In general, use cases, as a form of writing, describe a set of actions that human and non-human actors need to perform jointly to achieve a certain goal. As these documents are typically read by non-technical individuals, they are often written in a textual format (Cockburn, 2001). Use cases are always named using verb phrases in the present tense. Prime examples of decentralized identity use cases in healthcare include Facilitate Medication Prescriptions, Prescribe Medication for Patients, Prove and Verify Identities and Insurance Coverage, Recruit Participants for Clinical Trials, and Prove and Verify Physician Credentials. </a:t>
                      </a:r>
                      <a:endParaRPr lang="en-US" sz="1100" b="0" dirty="0">
                        <a:solidFill>
                          <a:schemeClr val="accent1"/>
                        </a:solidFill>
                        <a:effectLst/>
                        <a:latin typeface="Times New Roman" panose="02020603050405020304" pitchFamily="18" charset="0"/>
                        <a:ea typeface="Batang" panose="02030600000101010101" pitchFamily="18" charset="-127"/>
                        <a:cs typeface="Times New Roman" panose="02020603050405020304" pitchFamily="18" charset="0"/>
                      </a:endParaRPr>
                    </a:p>
                  </a:txBody>
                  <a:tcPr marL="68580" marR="68580" marT="36195" marB="36195">
                    <a:lnL w="12700" cmpd="sng">
                      <a:noFill/>
                    </a:lnL>
                    <a:lnR w="12700" cmpd="sng">
                      <a:noFill/>
                    </a:lnR>
                    <a:lnT w="6350" cap="flat" cmpd="sng" algn="ctr">
                      <a:no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31333730"/>
                  </a:ext>
                </a:extLst>
              </a:tr>
              <a:tr h="370840">
                <a:tc>
                  <a:txBody>
                    <a:bodyPr/>
                    <a:lstStyle/>
                    <a:p>
                      <a:pPr marL="0" marR="0" indent="0" algn="l" defTabSz="742920" rtl="0" eaLnBrk="1" fontAlgn="auto" latinLnBrk="0" hangingPunct="1">
                        <a:lnSpc>
                          <a:spcPct val="100000"/>
                        </a:lnSpc>
                        <a:spcBef>
                          <a:spcPts val="0"/>
                        </a:spcBef>
                        <a:spcAft>
                          <a:spcPts val="0"/>
                        </a:spcAft>
                        <a:buClrTx/>
                        <a:buSzTx/>
                        <a:buFontTx/>
                        <a:buNone/>
                        <a:tabLst/>
                        <a:defRPr/>
                      </a:pPr>
                      <a:r>
                        <a:rPr lang="en-US" sz="1100" b="0" dirty="0">
                          <a:solidFill>
                            <a:schemeClr val="accent1"/>
                          </a:solidFill>
                        </a:rPr>
                        <a:t>Value-adding use  </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742920" rtl="0" eaLnBrk="1" fontAlgn="auto" latinLnBrk="0" hangingPunct="1">
                        <a:lnSpc>
                          <a:spcPct val="100000"/>
                        </a:lnSpc>
                        <a:spcBef>
                          <a:spcPts val="0"/>
                        </a:spcBef>
                        <a:spcAft>
                          <a:spcPts val="0"/>
                        </a:spcAft>
                        <a:buClrTx/>
                        <a:buSzTx/>
                        <a:buFontTx/>
                        <a:buNone/>
                        <a:tabLst/>
                        <a:defRPr/>
                      </a:pPr>
                      <a:r>
                        <a:rPr lang="en-US" sz="1100" b="0" dirty="0">
                          <a:solidFill>
                            <a:schemeClr val="accent1"/>
                          </a:solidFill>
                          <a:effectLst/>
                          <a:latin typeface="Arial" panose="020B0604020202020204" pitchFamily="34" charset="0"/>
                          <a:ea typeface="Batang" panose="02030600000101010101" pitchFamily="18" charset="-127"/>
                          <a:cs typeface="Times New Roman" panose="02020603050405020304" pitchFamily="18" charset="0"/>
                        </a:rPr>
                        <a:t>The extent to which a technology is utilized within a specific context to maximize and harness its full potential.</a:t>
                      </a:r>
                      <a:endParaRPr lang="en-US" sz="1100" b="0" dirty="0">
                        <a:solidFill>
                          <a:schemeClr val="accent1"/>
                        </a:solidFill>
                        <a:effectLst/>
                        <a:latin typeface="Times New Roman" panose="02020603050405020304" pitchFamily="18" charset="0"/>
                        <a:ea typeface="Batang" panose="02030600000101010101" pitchFamily="18" charset="-127"/>
                        <a:cs typeface="Times New Roman" panose="02020603050405020304" pitchFamily="18" charset="0"/>
                      </a:endParaRPr>
                    </a:p>
                  </a:txBody>
                  <a:tcPr marL="68580" marR="68580" marT="36195" marB="36195">
                    <a:lnL w="12700" cmpd="sng">
                      <a:noFill/>
                    </a:lnL>
                    <a:lnR w="12700" cmpd="sng">
                      <a:noFill/>
                    </a:lnR>
                    <a:lnT w="6350" cap="flat" cmpd="sng" algn="ctr">
                      <a:solidFill>
                        <a:srgbClr val="7F7F7F"/>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9261155"/>
                  </a:ext>
                </a:extLst>
              </a:tr>
            </a:tbl>
          </a:graphicData>
        </a:graphic>
      </p:graphicFrame>
      <p:sp>
        <p:nvSpPr>
          <p:cNvPr id="2" name="Subtitle 3">
            <a:extLst>
              <a:ext uri="{FF2B5EF4-FFF2-40B4-BE49-F238E27FC236}">
                <a16:creationId xmlns:a16="http://schemas.microsoft.com/office/drawing/2014/main" id="{CD51390B-3B7F-1838-74F6-D8FBD7605B8A}"/>
              </a:ext>
            </a:extLst>
          </p:cNvPr>
          <p:cNvSpPr txBox="1">
            <a:spLocks/>
          </p:cNvSpPr>
          <p:nvPr/>
        </p:nvSpPr>
        <p:spPr>
          <a:xfrm>
            <a:off x="307975" y="3062783"/>
            <a:ext cx="6233922" cy="400110"/>
          </a:xfrm>
          <a:prstGeom prst="rect">
            <a:avLst/>
          </a:prstGeom>
        </p:spPr>
        <p:txBody>
          <a:bodyPr lIns="0" anchor="ctr"/>
          <a:lstStyle>
            <a:lvl1pPr marL="0" indent="0" algn="l" defTabSz="742920" rtl="0" eaLnBrk="1" latinLnBrk="0" hangingPunct="1">
              <a:lnSpc>
                <a:spcPct val="100000"/>
              </a:lnSpc>
              <a:spcBef>
                <a:spcPts val="244"/>
              </a:spcBef>
              <a:spcAft>
                <a:spcPts val="244"/>
              </a:spcAft>
              <a:buFont typeface="Segoe UI" panose="020B0502040204020203" pitchFamily="34" charset="0"/>
              <a:buChar char="​"/>
              <a:defRPr sz="1300" kern="1200">
                <a:solidFill>
                  <a:schemeClr val="tx1"/>
                </a:solidFill>
                <a:latin typeface="+mn-lt"/>
                <a:ea typeface="+mn-ea"/>
                <a:cs typeface="Arial" panose="020B0604020202020204" pitchFamily="34" charset="0"/>
              </a:defRPr>
            </a:lvl1pPr>
            <a:lvl2pPr marL="185730" indent="-183151" algn="l" defTabSz="742920" rtl="0" eaLnBrk="1" latinLnBrk="0" hangingPunct="1">
              <a:lnSpc>
                <a:spcPct val="100000"/>
              </a:lnSpc>
              <a:spcBef>
                <a:spcPts val="0"/>
              </a:spcBef>
              <a:spcAft>
                <a:spcPts val="244"/>
              </a:spcAft>
              <a:buFont typeface="Wingdings" panose="05000000000000000000" pitchFamily="2" charset="2"/>
              <a:buChar char=""/>
              <a:defRPr sz="1300" kern="1200">
                <a:solidFill>
                  <a:schemeClr val="tx1"/>
                </a:solidFill>
                <a:latin typeface="+mn-lt"/>
                <a:ea typeface="+mn-ea"/>
                <a:cs typeface="Arial" panose="020B0604020202020204" pitchFamily="34" charset="0"/>
              </a:defRPr>
            </a:lvl2pPr>
            <a:lvl3pPr marL="419183" indent="-233453"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3pPr>
            <a:lvl4pPr marL="603623" indent="-148327"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4pPr>
            <a:lvl5pPr marL="742920" indent="-110923"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5pPr>
            <a:lvl6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6pPr>
            <a:lvl7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7pPr>
            <a:lvl8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8pPr>
            <a:lvl9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9pPr>
          </a:lstStyle>
          <a:p>
            <a:r>
              <a:rPr lang="en-US" sz="1400" b="1" dirty="0">
                <a:latin typeface="+mj-lt"/>
              </a:rPr>
              <a:t>6 References</a:t>
            </a:r>
          </a:p>
        </p:txBody>
      </p:sp>
      <p:cxnSp>
        <p:nvCxnSpPr>
          <p:cNvPr id="5" name="TopLine">
            <a:extLst>
              <a:ext uri="{FF2B5EF4-FFF2-40B4-BE49-F238E27FC236}">
                <a16:creationId xmlns:a16="http://schemas.microsoft.com/office/drawing/2014/main" id="{76A48E7A-51A9-4A99-017B-7D017D5D9236}"/>
              </a:ext>
            </a:extLst>
          </p:cNvPr>
          <p:cNvCxnSpPr/>
          <p:nvPr>
            <p:custDataLst>
              <p:tags r:id="rId2"/>
            </p:custDataLst>
          </p:nvPr>
        </p:nvCxnSpPr>
        <p:spPr>
          <a:xfrm>
            <a:off x="303911" y="3462893"/>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2CAECCFE-647A-DCF7-7F55-19904C1F7075}"/>
              </a:ext>
            </a:extLst>
          </p:cNvPr>
          <p:cNvSpPr txBox="1"/>
          <p:nvPr/>
        </p:nvSpPr>
        <p:spPr>
          <a:xfrm>
            <a:off x="307975" y="3621047"/>
            <a:ext cx="6229858" cy="1862048"/>
          </a:xfrm>
          <a:prstGeom prst="rect">
            <a:avLst/>
          </a:prstGeom>
          <a:ln w="6350">
            <a:noFill/>
            <a:miter lim="800000"/>
          </a:ln>
        </p:spPr>
        <p:txBody>
          <a:bodyPr vert="horz" wrap="square" lIns="0" tIns="0" rIns="0" bIns="0" rtlCol="0">
            <a:spAutoFit/>
          </a:bodyPr>
          <a:lstStyle/>
          <a:p>
            <a:pPr marL="457200" indent="-457200"/>
            <a:r>
              <a:rPr lang="en-US" sz="1100" dirty="0">
                <a:ea typeface="Batang" panose="02030600000101010101" pitchFamily="18" charset="-127"/>
              </a:rPr>
              <a:t>Cambridge Dictionary. Trustworthy. Retrieved November 26 from https://</a:t>
            </a:r>
            <a:r>
              <a:rPr lang="en-US" sz="1100" dirty="0" err="1">
                <a:ea typeface="Batang" panose="02030600000101010101" pitchFamily="18" charset="-127"/>
              </a:rPr>
              <a:t>dictionary.cambridge.org</a:t>
            </a:r>
            <a:r>
              <a:rPr lang="en-US" sz="1100" dirty="0">
                <a:ea typeface="Batang" panose="02030600000101010101" pitchFamily="18" charset="-127"/>
              </a:rPr>
              <a:t>/dictionary/</a:t>
            </a:r>
            <a:r>
              <a:rPr lang="en-US" sz="1100" dirty="0" err="1">
                <a:ea typeface="Batang" panose="02030600000101010101" pitchFamily="18" charset="-127"/>
              </a:rPr>
              <a:t>english</a:t>
            </a:r>
            <a:r>
              <a:rPr lang="en-US" sz="1100" dirty="0">
                <a:ea typeface="Batang" panose="02030600000101010101" pitchFamily="18" charset="-127"/>
              </a:rPr>
              <a:t>/trustworthy</a:t>
            </a:r>
          </a:p>
          <a:p>
            <a:pPr marL="457200" indent="-457200"/>
            <a:r>
              <a:rPr lang="en-US" sz="1100" dirty="0">
                <a:effectLst/>
                <a:ea typeface="Batang" panose="02030600000101010101" pitchFamily="18" charset="-127"/>
              </a:rPr>
              <a:t>Cockburn, A. (2001). </a:t>
            </a:r>
            <a:r>
              <a:rPr lang="en-US" sz="1100" i="1" dirty="0">
                <a:effectLst/>
                <a:ea typeface="Batang" panose="02030600000101010101" pitchFamily="18" charset="-127"/>
              </a:rPr>
              <a:t>Writing effective use cases</a:t>
            </a:r>
            <a:r>
              <a:rPr lang="en-US" sz="1100" dirty="0">
                <a:effectLst/>
                <a:ea typeface="Batang" panose="02030600000101010101" pitchFamily="18" charset="-127"/>
              </a:rPr>
              <a:t>. Addison-Wesley. </a:t>
            </a:r>
          </a:p>
          <a:p>
            <a:pPr marL="457200" indent="-457200"/>
            <a:r>
              <a:rPr lang="en-US" sz="1100" dirty="0">
                <a:effectLst/>
                <a:ea typeface="Batang" panose="02030600000101010101" pitchFamily="18" charset="-127"/>
              </a:rPr>
              <a:t>Cummings, J. L., &amp; Holmberg, S. R. (2012). Best-fit alliance partners: The use of critical success factors in a comprehensive partner selection process </a:t>
            </a:r>
            <a:r>
              <a:rPr lang="en-US" sz="1100" i="1" dirty="0">
                <a:effectLst/>
                <a:ea typeface="Batang" panose="02030600000101010101" pitchFamily="18" charset="-127"/>
              </a:rPr>
              <a:t>Long Range Planning</a:t>
            </a:r>
            <a:r>
              <a:rPr lang="en-US" sz="1100" dirty="0">
                <a:effectLst/>
                <a:ea typeface="Batang" panose="02030600000101010101" pitchFamily="18" charset="-127"/>
              </a:rPr>
              <a:t>,</a:t>
            </a:r>
            <a:r>
              <a:rPr lang="en-US" sz="1100" i="1" dirty="0">
                <a:effectLst/>
                <a:ea typeface="Batang" panose="02030600000101010101" pitchFamily="18" charset="-127"/>
              </a:rPr>
              <a:t> 45</a:t>
            </a:r>
            <a:r>
              <a:rPr lang="en-US" sz="1100" dirty="0">
                <a:effectLst/>
                <a:ea typeface="Batang" panose="02030600000101010101" pitchFamily="18" charset="-127"/>
              </a:rPr>
              <a:t>(2-3), 136-159. https://doi.org/10.1016/j.lrp.2012.01.001 </a:t>
            </a:r>
          </a:p>
          <a:p>
            <a:pPr marL="230188" indent="-230188"/>
            <a:r>
              <a:rPr lang="en-US" sz="1100" dirty="0" err="1">
                <a:effectLst/>
                <a:ea typeface="Batang" panose="02030600000101010101" pitchFamily="18" charset="-127"/>
              </a:rPr>
              <a:t>Flessa</a:t>
            </a:r>
            <a:r>
              <a:rPr lang="en-US" sz="1100" dirty="0">
                <a:effectLst/>
                <a:ea typeface="Batang" panose="02030600000101010101" pitchFamily="18" charset="-127"/>
              </a:rPr>
              <a:t>, S., &amp; Huebner, C. (2021). Innovations in Health Care—A Conceptual Framework </a:t>
            </a:r>
            <a:r>
              <a:rPr lang="en-US" sz="1100" i="1" dirty="0">
                <a:effectLst/>
                <a:ea typeface="Batang" panose="02030600000101010101" pitchFamily="18" charset="-127"/>
              </a:rPr>
              <a:t>International Journal of Environmental Research and Public Health</a:t>
            </a:r>
            <a:r>
              <a:rPr lang="en-US" sz="1100" dirty="0">
                <a:effectLst/>
                <a:ea typeface="Batang" panose="02030600000101010101" pitchFamily="18" charset="-127"/>
              </a:rPr>
              <a:t>,</a:t>
            </a:r>
            <a:r>
              <a:rPr lang="en-US" sz="1100" i="1" dirty="0">
                <a:effectLst/>
                <a:ea typeface="Batang" panose="02030600000101010101" pitchFamily="18" charset="-127"/>
              </a:rPr>
              <a:t> 18</a:t>
            </a:r>
            <a:r>
              <a:rPr lang="en-US" sz="1100" dirty="0">
                <a:effectLst/>
                <a:ea typeface="Batang" panose="02030600000101010101" pitchFamily="18" charset="-127"/>
              </a:rPr>
              <a:t>(19), 10026. https://doi.org/10.3390/ijerph181910026 </a:t>
            </a:r>
          </a:p>
          <a:p>
            <a:pPr marL="230188" indent="-230188"/>
            <a:r>
              <a:rPr lang="en-US" sz="1100" dirty="0">
                <a:effectLst/>
                <a:ea typeface="Batang" panose="02030600000101010101" pitchFamily="18" charset="-127"/>
              </a:rPr>
              <a:t>Mayer, R. C., Davis, J. H., &amp; </a:t>
            </a:r>
            <a:r>
              <a:rPr lang="en-US" sz="1100" dirty="0" err="1">
                <a:effectLst/>
                <a:ea typeface="Batang" panose="02030600000101010101" pitchFamily="18" charset="-127"/>
              </a:rPr>
              <a:t>Schoorman</a:t>
            </a:r>
            <a:r>
              <a:rPr lang="en-US" sz="1100" dirty="0">
                <a:effectLst/>
                <a:ea typeface="Batang" panose="02030600000101010101" pitchFamily="18" charset="-127"/>
              </a:rPr>
              <a:t>, F. D. (1995). An integrative model of organizational trust. </a:t>
            </a:r>
            <a:r>
              <a:rPr lang="en-US" sz="1100" i="1" dirty="0">
                <a:effectLst/>
                <a:ea typeface="Batang" panose="02030600000101010101" pitchFamily="18" charset="-127"/>
              </a:rPr>
              <a:t>The Academy of Management Review</a:t>
            </a:r>
            <a:r>
              <a:rPr lang="en-US" sz="1100" dirty="0">
                <a:effectLst/>
                <a:ea typeface="Batang" panose="02030600000101010101" pitchFamily="18" charset="-127"/>
              </a:rPr>
              <a:t>,</a:t>
            </a:r>
            <a:r>
              <a:rPr lang="en-US" sz="1100" i="1" dirty="0">
                <a:effectLst/>
                <a:ea typeface="Batang" panose="02030600000101010101" pitchFamily="18" charset="-127"/>
              </a:rPr>
              <a:t> 20</a:t>
            </a:r>
            <a:r>
              <a:rPr lang="en-US" sz="1100" dirty="0">
                <a:effectLst/>
                <a:ea typeface="Batang" panose="02030600000101010101" pitchFamily="18" charset="-127"/>
              </a:rPr>
              <a:t>(3), 709-734. </a:t>
            </a:r>
          </a:p>
        </p:txBody>
      </p:sp>
      <p:sp>
        <p:nvSpPr>
          <p:cNvPr id="9" name="TextBox 8">
            <a:extLst>
              <a:ext uri="{FF2B5EF4-FFF2-40B4-BE49-F238E27FC236}">
                <a16:creationId xmlns:a16="http://schemas.microsoft.com/office/drawing/2014/main" id="{D3C9142F-EFCA-CCFB-882A-FEAD11B080B4}"/>
              </a:ext>
            </a:extLst>
          </p:cNvPr>
          <p:cNvSpPr txBox="1"/>
          <p:nvPr/>
        </p:nvSpPr>
        <p:spPr>
          <a:xfrm>
            <a:off x="-688769" y="1686296"/>
            <a:ext cx="0" cy="0"/>
          </a:xfrm>
          <a:prstGeom prst="rect">
            <a:avLst/>
          </a:prstGeom>
          <a:ln w="6350">
            <a:noFill/>
            <a:miter lim="800000"/>
          </a:ln>
        </p:spPr>
        <p:txBody>
          <a:bodyPr vert="horz" wrap="none" lIns="0" tIns="0" rIns="0" bIns="0" rtlCol="0">
            <a:noAutofit/>
          </a:bodyPr>
          <a:lstStyle/>
          <a:p>
            <a:pPr algn="l">
              <a:spcBef>
                <a:spcPts val="300"/>
              </a:spcBef>
              <a:spcAft>
                <a:spcPts val="300"/>
              </a:spcAft>
              <a:buNone/>
            </a:pPr>
            <a:endParaRPr lang="en-US" sz="1600" dirty="0"/>
          </a:p>
        </p:txBody>
      </p:sp>
    </p:spTree>
    <p:extLst>
      <p:ext uri="{BB962C8B-B14F-4D97-AF65-F5344CB8AC3E}">
        <p14:creationId xmlns:p14="http://schemas.microsoft.com/office/powerpoint/2010/main" val="2925134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1FDA784-EBD6-0406-15B2-01046C73315D}"/>
              </a:ext>
            </a:extLst>
          </p:cNvPr>
          <p:cNvGraphicFramePr>
            <a:graphicFrameLocks noChangeAspect="1"/>
          </p:cNvGraphicFramePr>
          <p:nvPr>
            <p:custDataLst>
              <p:tags r:id="rId1"/>
            </p:custDataLst>
            <p:extLst>
              <p:ext uri="{D42A27DB-BD31-4B8C-83A1-F6EECF244321}">
                <p14:modId xmlns:p14="http://schemas.microsoft.com/office/powerpoint/2010/main" val="1871883531"/>
              </p:ext>
            </p:extLst>
          </p:nvPr>
        </p:nvGraphicFramePr>
        <p:xfrm>
          <a:off x="-379412" y="1525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1FDA784-EBD6-0406-15B2-01046C73315D}"/>
                          </a:ext>
                        </a:extLst>
                      </p:cNvPr>
                      <p:cNvPicPr/>
                      <p:nvPr/>
                    </p:nvPicPr>
                    <p:blipFill>
                      <a:blip r:embed="rId4"/>
                      <a:stretch>
                        <a:fillRect/>
                      </a:stretch>
                    </p:blipFill>
                    <p:spPr>
                      <a:xfrm>
                        <a:off x="-379412" y="1525588"/>
                        <a:ext cx="1227" cy="1588"/>
                      </a:xfrm>
                      <a:prstGeom prst="rect">
                        <a:avLst/>
                      </a:prstGeom>
                    </p:spPr>
                  </p:pic>
                </p:oleObj>
              </mc:Fallback>
            </mc:AlternateContent>
          </a:graphicData>
        </a:graphic>
      </p:graphicFrame>
      <p:sp>
        <p:nvSpPr>
          <p:cNvPr id="3" name="Text Placeholder 2">
            <a:extLst>
              <a:ext uri="{FF2B5EF4-FFF2-40B4-BE49-F238E27FC236}">
                <a16:creationId xmlns:a16="http://schemas.microsoft.com/office/drawing/2014/main" id="{28BA095D-B8F1-4FA0-CDC6-9DEA7B1AB9ED}"/>
              </a:ext>
            </a:extLst>
          </p:cNvPr>
          <p:cNvSpPr>
            <a:spLocks noGrp="1"/>
          </p:cNvSpPr>
          <p:nvPr>
            <p:ph type="body" sz="quarter" idx="17"/>
          </p:nvPr>
        </p:nvSpPr>
        <p:spPr/>
        <p:txBody>
          <a:bodyPr/>
          <a:lstStyle/>
          <a:p>
            <a:endParaRPr lang="en-US"/>
          </a:p>
        </p:txBody>
      </p:sp>
      <p:sp>
        <p:nvSpPr>
          <p:cNvPr id="4" name="Subtitle 3">
            <a:extLst>
              <a:ext uri="{FF2B5EF4-FFF2-40B4-BE49-F238E27FC236}">
                <a16:creationId xmlns:a16="http://schemas.microsoft.com/office/drawing/2014/main" id="{DA910EF5-1C73-B118-5BC7-E2AA29B1981E}"/>
              </a:ext>
            </a:extLst>
          </p:cNvPr>
          <p:cNvSpPr>
            <a:spLocks noGrp="1"/>
          </p:cNvSpPr>
          <p:nvPr>
            <p:ph type="subTitle" idx="1"/>
          </p:nvPr>
        </p:nvSpPr>
        <p:spPr>
          <a:xfrm>
            <a:off x="312039" y="380908"/>
            <a:ext cx="6233922" cy="400110"/>
          </a:xfrm>
        </p:spPr>
        <p:txBody>
          <a:bodyPr/>
          <a:lstStyle/>
          <a:p>
            <a:r>
              <a:rPr lang="en-US" sz="1400" b="1" dirty="0">
                <a:latin typeface="+mj-lt"/>
              </a:rPr>
              <a:t>Executive Summary</a:t>
            </a:r>
          </a:p>
        </p:txBody>
      </p:sp>
      <p:sp>
        <p:nvSpPr>
          <p:cNvPr id="12" name="TextBox 11">
            <a:extLst>
              <a:ext uri="{FF2B5EF4-FFF2-40B4-BE49-F238E27FC236}">
                <a16:creationId xmlns:a16="http://schemas.microsoft.com/office/drawing/2014/main" id="{AA30084F-BD10-A49E-71C4-F707128A3ACC}"/>
              </a:ext>
            </a:extLst>
          </p:cNvPr>
          <p:cNvSpPr txBox="1"/>
          <p:nvPr/>
        </p:nvSpPr>
        <p:spPr>
          <a:xfrm>
            <a:off x="307975" y="954264"/>
            <a:ext cx="6237288" cy="374650"/>
          </a:xfrm>
          <a:prstGeom prst="rect">
            <a:avLst/>
          </a:prstGeom>
          <a:ln w="6350">
            <a:noFill/>
            <a:miter lim="800000"/>
          </a:ln>
        </p:spPr>
        <p:txBody>
          <a:bodyPr vert="horz" wrap="square" lIns="0" tIns="0" rIns="0" bIns="0" rtlCol="0">
            <a:noAutofit/>
          </a:bodyPr>
          <a:lstStyle/>
          <a:p>
            <a:pPr algn="l">
              <a:spcBef>
                <a:spcPts val="300"/>
              </a:spcBef>
              <a:spcAft>
                <a:spcPts val="300"/>
              </a:spcAft>
              <a:buNone/>
            </a:pPr>
            <a:r>
              <a:rPr lang="en-US" sz="1100" b="1" dirty="0"/>
              <a:t>The Problem</a:t>
            </a:r>
          </a:p>
        </p:txBody>
      </p:sp>
      <p:sp>
        <p:nvSpPr>
          <p:cNvPr id="17" name="Rectangle 16">
            <a:extLst>
              <a:ext uri="{FF2B5EF4-FFF2-40B4-BE49-F238E27FC236}">
                <a16:creationId xmlns:a16="http://schemas.microsoft.com/office/drawing/2014/main" id="{D3F988CE-48E1-43BF-4BCB-FA6F8487E65C}"/>
              </a:ext>
            </a:extLst>
          </p:cNvPr>
          <p:cNvSpPr/>
          <p:nvPr/>
        </p:nvSpPr>
        <p:spPr>
          <a:xfrm>
            <a:off x="307974" y="1141589"/>
            <a:ext cx="850392" cy="45719"/>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endParaRPr>
          </a:p>
        </p:txBody>
      </p:sp>
      <p:sp>
        <p:nvSpPr>
          <p:cNvPr id="18" name="TextBox 17">
            <a:extLst>
              <a:ext uri="{FF2B5EF4-FFF2-40B4-BE49-F238E27FC236}">
                <a16:creationId xmlns:a16="http://schemas.microsoft.com/office/drawing/2014/main" id="{E4D3173B-522A-FC74-B054-17F684CEF55D}"/>
              </a:ext>
            </a:extLst>
          </p:cNvPr>
          <p:cNvSpPr txBox="1"/>
          <p:nvPr/>
        </p:nvSpPr>
        <p:spPr>
          <a:xfrm>
            <a:off x="310356" y="1292954"/>
            <a:ext cx="6237288" cy="762132"/>
          </a:xfrm>
          <a:prstGeom prst="rect">
            <a:avLst/>
          </a:prstGeom>
          <a:ln w="6350">
            <a:noFill/>
            <a:miter lim="800000"/>
          </a:ln>
        </p:spPr>
        <p:txBody>
          <a:bodyPr vert="horz" wrap="square" lIns="0" tIns="0" rIns="0" bIns="0" rtlCol="0">
            <a:spAutoFit/>
          </a:bodyPr>
          <a:lstStyle/>
          <a:p>
            <a:pPr>
              <a:lnSpc>
                <a:spcPct val="115000"/>
              </a:lnSpc>
              <a:buClr>
                <a:srgbClr val="2251FF"/>
              </a:buClr>
            </a:pPr>
            <a:r>
              <a:rPr lang="en-US" sz="1100" dirty="0">
                <a:ln>
                  <a:noFill/>
                </a:ln>
                <a:solidFill>
                  <a:srgbClr val="000000"/>
                </a:solidFill>
                <a:effectLst/>
                <a:ea typeface="Arial Unicode MS" panose="020B0604020202020204" pitchFamily="34" charset="-128"/>
              </a:rPr>
              <a:t>The US healthcare system is awash in a sea of data. To ensure efficient operation of the healthcare system, the vast amount of data generated every second – from clinical and reimbursement data to product information – must be easily accessible, editable, and trustworthy. However, current data flows are disrupted, including malicious attacks, preventing this from being fully achieved.</a:t>
            </a:r>
          </a:p>
        </p:txBody>
      </p:sp>
      <p:sp>
        <p:nvSpPr>
          <p:cNvPr id="19" name="TextBox 18">
            <a:extLst>
              <a:ext uri="{FF2B5EF4-FFF2-40B4-BE49-F238E27FC236}">
                <a16:creationId xmlns:a16="http://schemas.microsoft.com/office/drawing/2014/main" id="{BA0C04F6-1437-F756-7FA3-AE5872C814DF}"/>
              </a:ext>
            </a:extLst>
          </p:cNvPr>
          <p:cNvSpPr txBox="1"/>
          <p:nvPr/>
        </p:nvSpPr>
        <p:spPr>
          <a:xfrm>
            <a:off x="307973" y="2255631"/>
            <a:ext cx="6237288" cy="374650"/>
          </a:xfrm>
          <a:prstGeom prst="rect">
            <a:avLst/>
          </a:prstGeom>
          <a:ln w="6350">
            <a:noFill/>
            <a:miter lim="800000"/>
          </a:ln>
        </p:spPr>
        <p:txBody>
          <a:bodyPr vert="horz" wrap="square" lIns="0" tIns="0" rIns="0" bIns="0" rtlCol="0">
            <a:noAutofit/>
          </a:bodyPr>
          <a:lstStyle/>
          <a:p>
            <a:pPr algn="l">
              <a:spcBef>
                <a:spcPts val="300"/>
              </a:spcBef>
              <a:spcAft>
                <a:spcPts val="300"/>
              </a:spcAft>
              <a:buNone/>
            </a:pPr>
            <a:r>
              <a:rPr lang="en-US" sz="1100" b="1" dirty="0"/>
              <a:t>The Cause</a:t>
            </a:r>
          </a:p>
        </p:txBody>
      </p:sp>
      <p:sp>
        <p:nvSpPr>
          <p:cNvPr id="20" name="Rectangle 19">
            <a:extLst>
              <a:ext uri="{FF2B5EF4-FFF2-40B4-BE49-F238E27FC236}">
                <a16:creationId xmlns:a16="http://schemas.microsoft.com/office/drawing/2014/main" id="{BF09332F-EC9A-CA28-A7C9-C65ADFF6BFB5}"/>
              </a:ext>
            </a:extLst>
          </p:cNvPr>
          <p:cNvSpPr/>
          <p:nvPr/>
        </p:nvSpPr>
        <p:spPr>
          <a:xfrm>
            <a:off x="307972" y="2442956"/>
            <a:ext cx="731520" cy="45719"/>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endParaRPr>
          </a:p>
        </p:txBody>
      </p:sp>
      <p:sp>
        <p:nvSpPr>
          <p:cNvPr id="21" name="TextBox 20">
            <a:extLst>
              <a:ext uri="{FF2B5EF4-FFF2-40B4-BE49-F238E27FC236}">
                <a16:creationId xmlns:a16="http://schemas.microsoft.com/office/drawing/2014/main" id="{4CB4D7FB-B09B-5D11-5690-D6309D3225A1}"/>
              </a:ext>
            </a:extLst>
          </p:cNvPr>
          <p:cNvSpPr txBox="1"/>
          <p:nvPr/>
        </p:nvSpPr>
        <p:spPr>
          <a:xfrm>
            <a:off x="304599" y="3360162"/>
            <a:ext cx="6237288" cy="374650"/>
          </a:xfrm>
          <a:prstGeom prst="rect">
            <a:avLst/>
          </a:prstGeom>
          <a:ln w="6350">
            <a:noFill/>
            <a:miter lim="800000"/>
          </a:ln>
        </p:spPr>
        <p:txBody>
          <a:bodyPr vert="horz" wrap="square" lIns="0" tIns="0" rIns="0" bIns="0" rtlCol="0">
            <a:noAutofit/>
          </a:bodyPr>
          <a:lstStyle/>
          <a:p>
            <a:pPr algn="l">
              <a:spcBef>
                <a:spcPts val="300"/>
              </a:spcBef>
              <a:spcAft>
                <a:spcPts val="300"/>
              </a:spcAft>
              <a:buNone/>
            </a:pPr>
            <a:r>
              <a:rPr lang="en-US" sz="1100" b="1" dirty="0"/>
              <a:t>The Solution</a:t>
            </a:r>
          </a:p>
        </p:txBody>
      </p:sp>
      <p:sp>
        <p:nvSpPr>
          <p:cNvPr id="22" name="Rectangle 21">
            <a:extLst>
              <a:ext uri="{FF2B5EF4-FFF2-40B4-BE49-F238E27FC236}">
                <a16:creationId xmlns:a16="http://schemas.microsoft.com/office/drawing/2014/main" id="{D4A2BB80-644C-9249-D592-D22B7A48AAC5}"/>
              </a:ext>
            </a:extLst>
          </p:cNvPr>
          <p:cNvSpPr/>
          <p:nvPr/>
        </p:nvSpPr>
        <p:spPr>
          <a:xfrm>
            <a:off x="304598" y="3547487"/>
            <a:ext cx="850392" cy="45719"/>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endParaRPr>
          </a:p>
        </p:txBody>
      </p:sp>
      <p:sp>
        <p:nvSpPr>
          <p:cNvPr id="23" name="TextBox 22">
            <a:extLst>
              <a:ext uri="{FF2B5EF4-FFF2-40B4-BE49-F238E27FC236}">
                <a16:creationId xmlns:a16="http://schemas.microsoft.com/office/drawing/2014/main" id="{FCCEA2C1-B3CF-EB2E-96A5-BAD03FE32901}"/>
              </a:ext>
            </a:extLst>
          </p:cNvPr>
          <p:cNvSpPr txBox="1"/>
          <p:nvPr/>
        </p:nvSpPr>
        <p:spPr>
          <a:xfrm>
            <a:off x="316496" y="2590026"/>
            <a:ext cx="6237288" cy="567463"/>
          </a:xfrm>
          <a:prstGeom prst="rect">
            <a:avLst/>
          </a:prstGeom>
          <a:ln w="6350">
            <a:noFill/>
            <a:miter lim="800000"/>
          </a:ln>
        </p:spPr>
        <p:txBody>
          <a:bodyPr vert="horz" wrap="square" lIns="0" tIns="0" rIns="0" bIns="0" rtlCol="0">
            <a:spAutoFit/>
          </a:bodyPr>
          <a:lstStyle/>
          <a:p>
            <a:pPr>
              <a:lnSpc>
                <a:spcPct val="115000"/>
              </a:lnSpc>
              <a:buClr>
                <a:srgbClr val="2251FF"/>
              </a:buClr>
            </a:pPr>
            <a:r>
              <a:rPr lang="en-US" sz="1100" dirty="0">
                <a:ln>
                  <a:noFill/>
                </a:ln>
                <a:solidFill>
                  <a:srgbClr val="000000"/>
                </a:solidFill>
                <a:effectLst/>
                <a:ea typeface="Arial Unicode MS" panose="020B0604020202020204" pitchFamily="34" charset="-128"/>
              </a:rPr>
              <a:t>The primary culprits of disrupted data flows are conflicting interests and incentives among healthcare stakeholders and the lack of digitization of trustworthiness to transmit it across all types of communication channels between interacting stakeholders.</a:t>
            </a:r>
          </a:p>
        </p:txBody>
      </p:sp>
      <p:sp>
        <p:nvSpPr>
          <p:cNvPr id="24" name="TextBox 23">
            <a:extLst>
              <a:ext uri="{FF2B5EF4-FFF2-40B4-BE49-F238E27FC236}">
                <a16:creationId xmlns:a16="http://schemas.microsoft.com/office/drawing/2014/main" id="{AE16DCA8-5B7B-1B5C-57A3-EBF16BE5DA84}"/>
              </a:ext>
            </a:extLst>
          </p:cNvPr>
          <p:cNvSpPr txBox="1"/>
          <p:nvPr/>
        </p:nvSpPr>
        <p:spPr>
          <a:xfrm>
            <a:off x="304596" y="3698852"/>
            <a:ext cx="6237288" cy="762132"/>
          </a:xfrm>
          <a:prstGeom prst="rect">
            <a:avLst/>
          </a:prstGeom>
          <a:ln w="6350">
            <a:noFill/>
            <a:miter lim="800000"/>
          </a:ln>
        </p:spPr>
        <p:txBody>
          <a:bodyPr vert="horz" wrap="square" lIns="0" tIns="0" rIns="0" bIns="0" rtlCol="0">
            <a:spAutoFit/>
          </a:bodyPr>
          <a:lstStyle/>
          <a:p>
            <a:pPr>
              <a:lnSpc>
                <a:spcPct val="115000"/>
              </a:lnSpc>
              <a:buClr>
                <a:srgbClr val="2251FF"/>
              </a:buClr>
            </a:pPr>
            <a:r>
              <a:rPr lang="en-US" sz="1100" dirty="0">
                <a:solidFill>
                  <a:srgbClr val="000000"/>
                </a:solidFill>
                <a:ea typeface="Arial Unicode MS" panose="020B0604020202020204" pitchFamily="34" charset="-128"/>
              </a:rPr>
              <a:t>C</a:t>
            </a:r>
            <a:r>
              <a:rPr lang="en-US" sz="1100" dirty="0">
                <a:ln>
                  <a:noFill/>
                </a:ln>
                <a:solidFill>
                  <a:srgbClr val="000000"/>
                </a:solidFill>
                <a:effectLst/>
                <a:ea typeface="Arial Unicode MS" panose="020B0604020202020204" pitchFamily="34" charset="-128"/>
              </a:rPr>
              <a:t>onflicting interests and incentives are predominantly driven by the pursuit of financial gains rather than technical complexities. Conversely, the cardinal problem of transmitting trustworthiness across distance can be deciphered technically with decentralized identity (ID). Decentralized ID has begun to garner attention as a bulwark in the forthcoming generative AI era. </a:t>
            </a:r>
          </a:p>
        </p:txBody>
      </p:sp>
      <p:sp>
        <p:nvSpPr>
          <p:cNvPr id="29" name="TextBox 28">
            <a:extLst>
              <a:ext uri="{FF2B5EF4-FFF2-40B4-BE49-F238E27FC236}">
                <a16:creationId xmlns:a16="http://schemas.microsoft.com/office/drawing/2014/main" id="{2F4BCBD8-F68A-C4FE-7142-41CFDB66B7B4}"/>
              </a:ext>
            </a:extLst>
          </p:cNvPr>
          <p:cNvSpPr txBox="1"/>
          <p:nvPr/>
        </p:nvSpPr>
        <p:spPr>
          <a:xfrm>
            <a:off x="304596" y="4863981"/>
            <a:ext cx="6237288" cy="374650"/>
          </a:xfrm>
          <a:prstGeom prst="rect">
            <a:avLst/>
          </a:prstGeom>
          <a:ln w="6350">
            <a:noFill/>
            <a:miter lim="800000"/>
          </a:ln>
        </p:spPr>
        <p:txBody>
          <a:bodyPr vert="horz" wrap="square" lIns="0" tIns="0" rIns="0" bIns="0" rtlCol="0">
            <a:noAutofit/>
          </a:bodyPr>
          <a:lstStyle/>
          <a:p>
            <a:pPr algn="l">
              <a:spcBef>
                <a:spcPts val="300"/>
              </a:spcBef>
              <a:spcAft>
                <a:spcPts val="300"/>
              </a:spcAft>
              <a:buNone/>
            </a:pPr>
            <a:r>
              <a:rPr lang="en-US" sz="1100" b="1" dirty="0"/>
              <a:t>The Point of the Decentralized ID Checklist</a:t>
            </a:r>
          </a:p>
        </p:txBody>
      </p:sp>
      <p:sp>
        <p:nvSpPr>
          <p:cNvPr id="30" name="Rectangle 29">
            <a:extLst>
              <a:ext uri="{FF2B5EF4-FFF2-40B4-BE49-F238E27FC236}">
                <a16:creationId xmlns:a16="http://schemas.microsoft.com/office/drawing/2014/main" id="{22FC002C-53A8-5B87-1564-51AAB204F0CF}"/>
              </a:ext>
            </a:extLst>
          </p:cNvPr>
          <p:cNvSpPr/>
          <p:nvPr/>
        </p:nvSpPr>
        <p:spPr>
          <a:xfrm>
            <a:off x="304595" y="5051306"/>
            <a:ext cx="2834640" cy="45719"/>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endParaRPr>
          </a:p>
        </p:txBody>
      </p:sp>
      <p:sp>
        <p:nvSpPr>
          <p:cNvPr id="31" name="TextBox 30">
            <a:extLst>
              <a:ext uri="{FF2B5EF4-FFF2-40B4-BE49-F238E27FC236}">
                <a16:creationId xmlns:a16="http://schemas.microsoft.com/office/drawing/2014/main" id="{3E2CCEE1-B480-D027-18AC-D448C9F19414}"/>
              </a:ext>
            </a:extLst>
          </p:cNvPr>
          <p:cNvSpPr txBox="1"/>
          <p:nvPr/>
        </p:nvSpPr>
        <p:spPr>
          <a:xfrm>
            <a:off x="304595" y="5202671"/>
            <a:ext cx="6237288" cy="1930144"/>
          </a:xfrm>
          <a:prstGeom prst="rect">
            <a:avLst/>
          </a:prstGeom>
          <a:ln w="6350">
            <a:noFill/>
            <a:miter lim="800000"/>
          </a:ln>
        </p:spPr>
        <p:txBody>
          <a:bodyPr vert="horz" wrap="square" lIns="0" tIns="0" rIns="0" bIns="0" rtlCol="0">
            <a:spAutoFit/>
          </a:bodyPr>
          <a:lstStyle/>
          <a:p>
            <a:pPr marL="228600" lvl="0" indent="-228600">
              <a:lnSpc>
                <a:spcPct val="115000"/>
              </a:lnSpc>
              <a:buClr>
                <a:srgbClr val="2251FF"/>
              </a:buClr>
              <a:buFont typeface="Wingdings 3" pitchFamily="2" charset="2"/>
              <a:buChar char="u"/>
            </a:pPr>
            <a:r>
              <a:rPr lang="en-US" sz="1100" b="1" dirty="0">
                <a:ln>
                  <a:noFill/>
                </a:ln>
                <a:solidFill>
                  <a:schemeClr val="accent3"/>
                </a:solidFill>
                <a:effectLst/>
                <a:ea typeface="Arial Unicode MS" panose="020B0604020202020204" pitchFamily="34" charset="-128"/>
              </a:rPr>
              <a:t>Healthcare has a track record of failures in health </a:t>
            </a:r>
            <a:r>
              <a:rPr lang="en-US" sz="1100" b="1" dirty="0">
                <a:solidFill>
                  <a:schemeClr val="accent3"/>
                </a:solidFill>
                <a:ea typeface="Arial Unicode MS" panose="020B0604020202020204" pitchFamily="34" charset="-128"/>
              </a:rPr>
              <a:t>information systems (IS)</a:t>
            </a:r>
            <a:r>
              <a:rPr lang="en-US" sz="1100" b="1" dirty="0">
                <a:ln>
                  <a:noFill/>
                </a:ln>
                <a:solidFill>
                  <a:schemeClr val="accent3"/>
                </a:solidFill>
                <a:effectLst/>
                <a:ea typeface="Arial Unicode MS" panose="020B0604020202020204" pitchFamily="34" charset="-128"/>
              </a:rPr>
              <a:t> deployments:</a:t>
            </a:r>
            <a:r>
              <a:rPr lang="en-US" sz="1100" dirty="0">
                <a:ln>
                  <a:noFill/>
                </a:ln>
                <a:solidFill>
                  <a:schemeClr val="accent3"/>
                </a:solidFill>
                <a:effectLst/>
                <a:ea typeface="Arial Unicode MS" panose="020B0604020202020204" pitchFamily="34" charset="-128"/>
              </a:rPr>
              <a:t> </a:t>
            </a:r>
            <a:r>
              <a:rPr lang="en-US" sz="1100" dirty="0">
                <a:ln>
                  <a:noFill/>
                </a:ln>
                <a:solidFill>
                  <a:srgbClr val="000000"/>
                </a:solidFill>
                <a:effectLst/>
                <a:ea typeface="Arial Unicode MS" panose="020B0604020202020204" pitchFamily="34" charset="-128"/>
              </a:rPr>
              <a:t>Health IS is touted as a solution to some of healthcare’s most pressing issues, but a significant percentage of such deployments fail.</a:t>
            </a:r>
          </a:p>
          <a:p>
            <a:pPr marL="228600" lvl="0" indent="-228600">
              <a:lnSpc>
                <a:spcPct val="115000"/>
              </a:lnSpc>
              <a:buClr>
                <a:srgbClr val="2251FF"/>
              </a:buClr>
              <a:buFont typeface="Wingdings 3" pitchFamily="2" charset="2"/>
              <a:buChar char="u"/>
            </a:pPr>
            <a:r>
              <a:rPr lang="en-US" sz="1100" b="1" dirty="0">
                <a:ln>
                  <a:noFill/>
                </a:ln>
                <a:solidFill>
                  <a:schemeClr val="accent3"/>
                </a:solidFill>
                <a:effectLst/>
                <a:ea typeface="Arial Unicode MS" panose="020B0604020202020204" pitchFamily="34" charset="-128"/>
              </a:rPr>
              <a:t>Increase the likelihood of success: </a:t>
            </a:r>
            <a:r>
              <a:rPr lang="en-US" sz="1100" dirty="0">
                <a:ln>
                  <a:noFill/>
                </a:ln>
                <a:solidFill>
                  <a:srgbClr val="000000"/>
                </a:solidFill>
                <a:effectLst/>
                <a:ea typeface="Arial Unicode MS" panose="020B0604020202020204" pitchFamily="34" charset="-128"/>
              </a:rPr>
              <a:t>The framework is intended to assist in evaluating whether a healthcare use case is amenable to decentralized ID before proceeding with any investments. This enables you to make informed decisions when selecting use cases for decentralized ID and planning corresponding initiatives.</a:t>
            </a:r>
          </a:p>
          <a:p>
            <a:pPr marL="228600" lvl="0" indent="-228600">
              <a:lnSpc>
                <a:spcPct val="115000"/>
              </a:lnSpc>
              <a:buClr>
                <a:srgbClr val="2251FF"/>
              </a:buClr>
              <a:buFont typeface="Wingdings 3" pitchFamily="2" charset="2"/>
              <a:buChar char="u"/>
            </a:pPr>
            <a:r>
              <a:rPr lang="en-US" sz="1100" b="1" dirty="0">
                <a:ln>
                  <a:noFill/>
                </a:ln>
                <a:solidFill>
                  <a:schemeClr val="accent3"/>
                </a:solidFill>
                <a:effectLst/>
                <a:ea typeface="Arial Unicode MS" panose="020B0604020202020204" pitchFamily="34" charset="-128"/>
              </a:rPr>
              <a:t>Evidence-based framework: </a:t>
            </a:r>
            <a:r>
              <a:rPr lang="en-US" sz="1100" dirty="0">
                <a:ln>
                  <a:noFill/>
                </a:ln>
                <a:solidFill>
                  <a:srgbClr val="000000"/>
                </a:solidFill>
                <a:effectLst/>
                <a:ea typeface="Arial Unicode MS" panose="020B0604020202020204" pitchFamily="34" charset="-128"/>
              </a:rPr>
              <a:t>The framework has been developed from theory and extensive primary research.</a:t>
            </a:r>
          </a:p>
          <a:p>
            <a:pPr marL="228600" lvl="0" indent="-228600" algn="just">
              <a:lnSpc>
                <a:spcPct val="115000"/>
              </a:lnSpc>
              <a:buClr>
                <a:srgbClr val="2251FF"/>
              </a:buClr>
              <a:buFont typeface="Wingdings 3" pitchFamily="2" charset="2"/>
              <a:buChar char="u"/>
            </a:pPr>
            <a:endParaRPr lang="en-US" sz="1100" dirty="0">
              <a:ln>
                <a:noFill/>
              </a:ln>
              <a:solidFill>
                <a:srgbClr val="000000"/>
              </a:solidFill>
              <a:effectLst/>
              <a:ea typeface="Arial Unicode MS" panose="020B0604020202020204" pitchFamily="34" charset="-128"/>
            </a:endParaRPr>
          </a:p>
        </p:txBody>
      </p:sp>
      <p:sp>
        <p:nvSpPr>
          <p:cNvPr id="32" name="Rectangle 31">
            <a:extLst>
              <a:ext uri="{FF2B5EF4-FFF2-40B4-BE49-F238E27FC236}">
                <a16:creationId xmlns:a16="http://schemas.microsoft.com/office/drawing/2014/main" id="{11784804-8F7B-E33D-747A-E1F866F014D2}"/>
              </a:ext>
            </a:extLst>
          </p:cNvPr>
          <p:cNvSpPr/>
          <p:nvPr/>
        </p:nvSpPr>
        <p:spPr>
          <a:xfrm>
            <a:off x="307975" y="7172320"/>
            <a:ext cx="225425" cy="1997668"/>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endParaRPr>
          </a:p>
        </p:txBody>
      </p:sp>
      <p:sp>
        <p:nvSpPr>
          <p:cNvPr id="33" name="TextBox 32">
            <a:extLst>
              <a:ext uri="{FF2B5EF4-FFF2-40B4-BE49-F238E27FC236}">
                <a16:creationId xmlns:a16="http://schemas.microsoft.com/office/drawing/2014/main" id="{DB9CB5B8-4748-6942-42F2-5E8F8F53C6EA}"/>
              </a:ext>
            </a:extLst>
          </p:cNvPr>
          <p:cNvSpPr txBox="1"/>
          <p:nvPr/>
        </p:nvSpPr>
        <p:spPr>
          <a:xfrm>
            <a:off x="670474" y="7172319"/>
            <a:ext cx="5874782" cy="178126"/>
          </a:xfrm>
          <a:prstGeom prst="rect">
            <a:avLst/>
          </a:prstGeom>
          <a:ln w="6350">
            <a:noFill/>
            <a:miter lim="800000"/>
          </a:ln>
        </p:spPr>
        <p:txBody>
          <a:bodyPr vert="horz" wrap="square" lIns="0" tIns="0" rIns="0" bIns="0" rtlCol="0">
            <a:spAutoFit/>
          </a:bodyPr>
          <a:lstStyle/>
          <a:p>
            <a:pPr>
              <a:lnSpc>
                <a:spcPct val="115000"/>
              </a:lnSpc>
              <a:buClr>
                <a:srgbClr val="2251FF"/>
              </a:buClr>
            </a:pPr>
            <a:r>
              <a:rPr lang="en-US" sz="1100" b="1" i="0" u="none" strike="noStrike" dirty="0">
                <a:solidFill>
                  <a:srgbClr val="0F0F0F"/>
                </a:solidFill>
                <a:effectLst/>
              </a:rPr>
              <a:t>Initial framework </a:t>
            </a:r>
            <a:r>
              <a:rPr lang="en-US" sz="1100" b="1" dirty="0">
                <a:solidFill>
                  <a:srgbClr val="0F0F0F"/>
                </a:solidFill>
              </a:rPr>
              <a:t>a</a:t>
            </a:r>
            <a:r>
              <a:rPr lang="en-US" sz="1100" b="1" i="0" u="none" strike="noStrike" dirty="0">
                <a:solidFill>
                  <a:srgbClr val="0F0F0F"/>
                </a:solidFill>
                <a:effectLst/>
              </a:rPr>
              <a:t>pplicability </a:t>
            </a:r>
            <a:r>
              <a:rPr lang="en-US" sz="1100" b="1" dirty="0">
                <a:solidFill>
                  <a:srgbClr val="0F0F0F"/>
                </a:solidFill>
              </a:rPr>
              <a:t>t</a:t>
            </a:r>
            <a:r>
              <a:rPr lang="en-US" sz="1100" b="1" i="0" u="none" strike="noStrike" dirty="0">
                <a:solidFill>
                  <a:srgbClr val="0F0F0F"/>
                </a:solidFill>
                <a:effectLst/>
              </a:rPr>
              <a:t>est: A precursor to the full </a:t>
            </a:r>
            <a:r>
              <a:rPr lang="en-US" sz="1100" b="1" dirty="0">
                <a:solidFill>
                  <a:srgbClr val="0F0F0F"/>
                </a:solidFill>
              </a:rPr>
              <a:t>a</a:t>
            </a:r>
            <a:r>
              <a:rPr lang="en-US" sz="1100" b="1" i="0" u="none" strike="noStrike" dirty="0">
                <a:solidFill>
                  <a:srgbClr val="0F0F0F"/>
                </a:solidFill>
                <a:effectLst/>
              </a:rPr>
              <a:t>ssessment</a:t>
            </a:r>
            <a:endParaRPr lang="en-US" sz="1100" b="1" dirty="0">
              <a:ln>
                <a:noFill/>
              </a:ln>
              <a:solidFill>
                <a:srgbClr val="000000"/>
              </a:solidFill>
              <a:effectLst/>
              <a:ea typeface="Arial Unicode MS" panose="020B0604020202020204" pitchFamily="34" charset="-128"/>
            </a:endParaRPr>
          </a:p>
        </p:txBody>
      </p:sp>
      <p:sp>
        <p:nvSpPr>
          <p:cNvPr id="34" name="TextBox 33">
            <a:extLst>
              <a:ext uri="{FF2B5EF4-FFF2-40B4-BE49-F238E27FC236}">
                <a16:creationId xmlns:a16="http://schemas.microsoft.com/office/drawing/2014/main" id="{7252BD98-619E-DEFA-DA47-17C29B4A2C02}"/>
              </a:ext>
            </a:extLst>
          </p:cNvPr>
          <p:cNvSpPr txBox="1"/>
          <p:nvPr/>
        </p:nvSpPr>
        <p:spPr>
          <a:xfrm>
            <a:off x="670474" y="7378888"/>
            <a:ext cx="5874782" cy="372794"/>
          </a:xfrm>
          <a:prstGeom prst="rect">
            <a:avLst/>
          </a:prstGeom>
          <a:ln w="6350">
            <a:noFill/>
            <a:miter lim="800000"/>
          </a:ln>
        </p:spPr>
        <p:txBody>
          <a:bodyPr vert="horz" wrap="square" lIns="0" tIns="0" rIns="0" bIns="0" rtlCol="0">
            <a:spAutoFit/>
          </a:bodyPr>
          <a:lstStyle/>
          <a:p>
            <a:pPr>
              <a:lnSpc>
                <a:spcPct val="115000"/>
              </a:lnSpc>
              <a:buClr>
                <a:srgbClr val="2251FF"/>
              </a:buClr>
            </a:pPr>
            <a:r>
              <a:rPr lang="en-US" sz="1100" b="0" i="0" u="none" strike="noStrike" dirty="0">
                <a:solidFill>
                  <a:srgbClr val="0F0F0F"/>
                </a:solidFill>
                <a:effectLst/>
              </a:rPr>
              <a:t>This is a preliminary test to gauge if the framework suits your organization’s specific use case. A single “yes</a:t>
            </a:r>
            <a:r>
              <a:rPr lang="en-US" sz="1100" dirty="0">
                <a:solidFill>
                  <a:srgbClr val="0F0F0F"/>
                </a:solidFill>
              </a:rPr>
              <a:t>”</a:t>
            </a:r>
            <a:r>
              <a:rPr lang="en-US" sz="1100" b="0" i="0" u="none" strike="noStrike" dirty="0">
                <a:solidFill>
                  <a:srgbClr val="0F0F0F"/>
                </a:solidFill>
                <a:effectLst/>
              </a:rPr>
              <a:t> justifies a more thorough exploration of the framework.</a:t>
            </a:r>
            <a:endParaRPr lang="en-US" sz="1100" b="1" dirty="0">
              <a:ln>
                <a:noFill/>
              </a:ln>
              <a:solidFill>
                <a:srgbClr val="000000"/>
              </a:solidFill>
              <a:effectLst/>
              <a:ea typeface="Arial Unicode MS" panose="020B0604020202020204" pitchFamily="34" charset="-128"/>
            </a:endParaRPr>
          </a:p>
        </p:txBody>
      </p:sp>
      <p:graphicFrame>
        <p:nvGraphicFramePr>
          <p:cNvPr id="6" name="Table 5">
            <a:extLst>
              <a:ext uri="{FF2B5EF4-FFF2-40B4-BE49-F238E27FC236}">
                <a16:creationId xmlns:a16="http://schemas.microsoft.com/office/drawing/2014/main" id="{8981E886-8BEA-2BEC-18F5-62B02BCAFBA4}"/>
              </a:ext>
            </a:extLst>
          </p:cNvPr>
          <p:cNvGraphicFramePr>
            <a:graphicFrameLocks noGrp="1"/>
          </p:cNvGraphicFramePr>
          <p:nvPr>
            <p:extLst>
              <p:ext uri="{D42A27DB-BD31-4B8C-83A1-F6EECF244321}">
                <p14:modId xmlns:p14="http://schemas.microsoft.com/office/powerpoint/2010/main" val="2077508870"/>
              </p:ext>
            </p:extLst>
          </p:nvPr>
        </p:nvGraphicFramePr>
        <p:xfrm>
          <a:off x="580511" y="7798387"/>
          <a:ext cx="5969514" cy="1371600"/>
        </p:xfrm>
        <a:graphic>
          <a:graphicData uri="http://schemas.openxmlformats.org/drawingml/2006/table">
            <a:tbl>
              <a:tblPr firstRow="1" bandRow="1">
                <a:tableStyleId>{5C22544A-7EE6-4342-B048-85BDC9FD1C3A}</a:tableStyleId>
              </a:tblPr>
              <a:tblGrid>
                <a:gridCol w="5089992">
                  <a:extLst>
                    <a:ext uri="{9D8B030D-6E8A-4147-A177-3AD203B41FA5}">
                      <a16:colId xmlns:a16="http://schemas.microsoft.com/office/drawing/2014/main" val="692802032"/>
                    </a:ext>
                  </a:extLst>
                </a:gridCol>
                <a:gridCol w="439761">
                  <a:extLst>
                    <a:ext uri="{9D8B030D-6E8A-4147-A177-3AD203B41FA5}">
                      <a16:colId xmlns:a16="http://schemas.microsoft.com/office/drawing/2014/main" val="1266006982"/>
                    </a:ext>
                  </a:extLst>
                </a:gridCol>
                <a:gridCol w="439761">
                  <a:extLst>
                    <a:ext uri="{9D8B030D-6E8A-4147-A177-3AD203B41FA5}">
                      <a16:colId xmlns:a16="http://schemas.microsoft.com/office/drawing/2014/main" val="3720518677"/>
                    </a:ext>
                  </a:extLst>
                </a:gridCol>
              </a:tblGrid>
              <a:tr h="241820">
                <a:tc>
                  <a:txBody>
                    <a:bodyPr/>
                    <a:lstStyle/>
                    <a:p>
                      <a:pPr algn="ctr"/>
                      <a:endParaRPr lang="en-US" sz="1100" b="0" dirty="0">
                        <a:solidFill>
                          <a:schemeClr val="tx1"/>
                        </a:solidFill>
                      </a:endParaRPr>
                    </a:p>
                  </a:txBody>
                  <a:tcPr anchor="ctr">
                    <a:lnL w="1270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a:solidFill>
                            <a:schemeClr val="tx1"/>
                          </a:solidFill>
                        </a:rPr>
                        <a:t>Yes</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100" b="0" dirty="0">
                          <a:solidFill>
                            <a:schemeClr val="tx1"/>
                          </a:solidFill>
                        </a:rPr>
                        <a:t>No</a:t>
                      </a:r>
                    </a:p>
                  </a:txBody>
                  <a:tcPr anchor="ctr">
                    <a:lnL w="635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95372378"/>
                  </a:ext>
                </a:extLst>
              </a:tr>
              <a:tr h="398291">
                <a:tc>
                  <a:txBody>
                    <a:bodyPr/>
                    <a:lstStyle/>
                    <a:p>
                      <a:pPr marL="0" marR="0" lvl="0" indent="0" algn="l" defTabSz="742920" rtl="0" eaLnBrk="1" fontAlgn="auto" latinLnBrk="0" hangingPunct="1">
                        <a:lnSpc>
                          <a:spcPct val="100000"/>
                        </a:lnSpc>
                        <a:spcBef>
                          <a:spcPts val="0"/>
                        </a:spcBef>
                        <a:spcAft>
                          <a:spcPts val="0"/>
                        </a:spcAft>
                        <a:buClrTx/>
                        <a:buSzTx/>
                        <a:buFontTx/>
                        <a:buNone/>
                        <a:tabLst/>
                        <a:defRPr/>
                      </a:pPr>
                      <a:r>
                        <a:rPr lang="en-US" sz="1100" b="0" i="0" u="none" strike="noStrike" dirty="0">
                          <a:solidFill>
                            <a:srgbClr val="0F0F0F"/>
                          </a:solidFill>
                          <a:effectLst/>
                        </a:rPr>
                        <a:t>You face identification, authentication, and/or authorization issues when interacting with external stakeholders.</a:t>
                      </a:r>
                    </a:p>
                  </a:txBody>
                  <a:tcPr anchor="ctr">
                    <a:lnL w="1270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0" dirty="0">
                        <a:solidFill>
                          <a:schemeClr val="tx1"/>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0" dirty="0">
                        <a:solidFill>
                          <a:schemeClr val="tx1"/>
                        </a:solidFill>
                      </a:endParaRPr>
                    </a:p>
                  </a:txBody>
                  <a:tcPr>
                    <a:lnL w="635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201560"/>
                  </a:ext>
                </a:extLst>
              </a:tr>
              <a:tr h="241820">
                <a:tc>
                  <a:txBody>
                    <a:bodyPr/>
                    <a:lstStyle/>
                    <a:p>
                      <a:pPr marL="0" marR="0" lvl="0" indent="0" algn="l" defTabSz="742920" rtl="0" eaLnBrk="1" fontAlgn="auto" latinLnBrk="0" hangingPunct="1">
                        <a:lnSpc>
                          <a:spcPct val="100000"/>
                        </a:lnSpc>
                        <a:spcBef>
                          <a:spcPts val="0"/>
                        </a:spcBef>
                        <a:spcAft>
                          <a:spcPts val="0"/>
                        </a:spcAft>
                        <a:buClrTx/>
                        <a:buSzTx/>
                        <a:buFontTx/>
                        <a:buNone/>
                        <a:tabLst/>
                        <a:defRPr/>
                      </a:pPr>
                      <a:r>
                        <a:rPr lang="en-US" sz="1100" b="0" i="0" u="none" strike="noStrike" dirty="0">
                          <a:solidFill>
                            <a:srgbClr val="0F0F0F"/>
                          </a:solidFill>
                          <a:effectLst/>
                        </a:rPr>
                        <a:t>You face data quality issues when interacting with external stakeholders. </a:t>
                      </a:r>
                    </a:p>
                  </a:txBody>
                  <a:tcPr anchor="ctr">
                    <a:lnL w="1270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0" dirty="0">
                        <a:solidFill>
                          <a:schemeClr val="tx1"/>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0" dirty="0">
                        <a:solidFill>
                          <a:schemeClr val="tx1"/>
                        </a:solidFill>
                      </a:endParaRPr>
                    </a:p>
                  </a:txBody>
                  <a:tcPr>
                    <a:lnL w="635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02065609"/>
                  </a:ext>
                </a:extLst>
              </a:tr>
              <a:tr h="398291">
                <a:tc>
                  <a:txBody>
                    <a:bodyPr/>
                    <a:lstStyle/>
                    <a:p>
                      <a:pPr marL="0" marR="0" lvl="0" indent="0" algn="l" defTabSz="742920" rtl="0" eaLnBrk="1" fontAlgn="auto" latinLnBrk="0" hangingPunct="1">
                        <a:lnSpc>
                          <a:spcPct val="100000"/>
                        </a:lnSpc>
                        <a:spcBef>
                          <a:spcPts val="0"/>
                        </a:spcBef>
                        <a:spcAft>
                          <a:spcPts val="0"/>
                        </a:spcAft>
                        <a:buClrTx/>
                        <a:buSzTx/>
                        <a:buFontTx/>
                        <a:buNone/>
                        <a:tabLst/>
                        <a:defRPr/>
                      </a:pPr>
                      <a:r>
                        <a:rPr lang="en-US" sz="1100" b="0" i="0" u="none" strike="noStrike" dirty="0">
                          <a:solidFill>
                            <a:srgbClr val="0F0F0F"/>
                          </a:solidFill>
                          <a:effectLst/>
                        </a:rPr>
                        <a:t>You face security/compliance issues when interacting with external stakeholders. </a:t>
                      </a:r>
                    </a:p>
                  </a:txBody>
                  <a:tcPr anchor="ctr">
                    <a:lnL w="1270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0" dirty="0">
                        <a:solidFill>
                          <a:schemeClr val="tx1"/>
                        </a:solidFill>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100" b="0" dirty="0">
                        <a:solidFill>
                          <a:schemeClr val="tx1"/>
                        </a:solidFill>
                      </a:endParaRPr>
                    </a:p>
                  </a:txBody>
                  <a:tcPr>
                    <a:lnL w="635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19726777"/>
                  </a:ext>
                </a:extLst>
              </a:tr>
            </a:tbl>
          </a:graphicData>
        </a:graphic>
      </p:graphicFrame>
    </p:spTree>
    <p:extLst>
      <p:ext uri="{BB962C8B-B14F-4D97-AF65-F5344CB8AC3E}">
        <p14:creationId xmlns:p14="http://schemas.microsoft.com/office/powerpoint/2010/main" val="159671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847189D6-FB31-E970-ABD9-D32163EB58D4}"/>
              </a:ext>
            </a:extLst>
          </p:cNvPr>
          <p:cNvGraphicFramePr>
            <a:graphicFrameLocks noChangeAspect="1"/>
          </p:cNvGraphicFramePr>
          <p:nvPr>
            <p:custDataLst>
              <p:tags r:id="rId1"/>
            </p:custDataLst>
            <p:extLst>
              <p:ext uri="{D42A27DB-BD31-4B8C-83A1-F6EECF244321}">
                <p14:modId xmlns:p14="http://schemas.microsoft.com/office/powerpoint/2010/main" val="36875583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ext Placeholder 2">
            <a:extLst>
              <a:ext uri="{FF2B5EF4-FFF2-40B4-BE49-F238E27FC236}">
                <a16:creationId xmlns:a16="http://schemas.microsoft.com/office/drawing/2014/main" id="{6E656A2A-E7F6-0866-4669-4C5C693B9BFC}"/>
              </a:ext>
            </a:extLst>
          </p:cNvPr>
          <p:cNvSpPr>
            <a:spLocks noGrp="1"/>
          </p:cNvSpPr>
          <p:nvPr>
            <p:ph type="body" sz="quarter" idx="17"/>
          </p:nvPr>
        </p:nvSpPr>
        <p:spPr/>
        <p:txBody>
          <a:bodyPr/>
          <a:lstStyle/>
          <a:p>
            <a:endParaRPr lang="en-US"/>
          </a:p>
        </p:txBody>
      </p:sp>
      <p:sp>
        <p:nvSpPr>
          <p:cNvPr id="21" name="Subtitle 3">
            <a:extLst>
              <a:ext uri="{FF2B5EF4-FFF2-40B4-BE49-F238E27FC236}">
                <a16:creationId xmlns:a16="http://schemas.microsoft.com/office/drawing/2014/main" id="{DDDB4507-9794-CD44-6EA9-0AC8150E6B05}"/>
              </a:ext>
            </a:extLst>
          </p:cNvPr>
          <p:cNvSpPr txBox="1">
            <a:spLocks/>
          </p:cNvSpPr>
          <p:nvPr/>
        </p:nvSpPr>
        <p:spPr>
          <a:xfrm>
            <a:off x="312039" y="380908"/>
            <a:ext cx="6233922" cy="400110"/>
          </a:xfrm>
          <a:prstGeom prst="rect">
            <a:avLst/>
          </a:prstGeom>
        </p:spPr>
        <p:txBody>
          <a:bodyPr lIns="0" anchor="ctr"/>
          <a:lstStyle>
            <a:lvl1pPr marL="0" indent="0" algn="l" defTabSz="742920" rtl="0" eaLnBrk="1" latinLnBrk="0" hangingPunct="1">
              <a:lnSpc>
                <a:spcPct val="100000"/>
              </a:lnSpc>
              <a:spcBef>
                <a:spcPts val="244"/>
              </a:spcBef>
              <a:spcAft>
                <a:spcPts val="244"/>
              </a:spcAft>
              <a:buFont typeface="Segoe UI" panose="020B0502040204020203" pitchFamily="34" charset="0"/>
              <a:buChar char="​"/>
              <a:defRPr sz="1300" kern="1200">
                <a:solidFill>
                  <a:schemeClr val="tx1"/>
                </a:solidFill>
                <a:latin typeface="+mn-lt"/>
                <a:ea typeface="+mn-ea"/>
                <a:cs typeface="Arial" panose="020B0604020202020204" pitchFamily="34" charset="0"/>
              </a:defRPr>
            </a:lvl1pPr>
            <a:lvl2pPr marL="185730" indent="-183151" algn="l" defTabSz="742920" rtl="0" eaLnBrk="1" latinLnBrk="0" hangingPunct="1">
              <a:lnSpc>
                <a:spcPct val="100000"/>
              </a:lnSpc>
              <a:spcBef>
                <a:spcPts val="0"/>
              </a:spcBef>
              <a:spcAft>
                <a:spcPts val="244"/>
              </a:spcAft>
              <a:buFont typeface="Wingdings" panose="05000000000000000000" pitchFamily="2" charset="2"/>
              <a:buChar char=""/>
              <a:defRPr sz="1300" kern="1200">
                <a:solidFill>
                  <a:schemeClr val="tx1"/>
                </a:solidFill>
                <a:latin typeface="+mn-lt"/>
                <a:ea typeface="+mn-ea"/>
                <a:cs typeface="Arial" panose="020B0604020202020204" pitchFamily="34" charset="0"/>
              </a:defRPr>
            </a:lvl2pPr>
            <a:lvl3pPr marL="419183" indent="-233453"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3pPr>
            <a:lvl4pPr marL="603623" indent="-148327"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4pPr>
            <a:lvl5pPr marL="742920" indent="-110923"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5pPr>
            <a:lvl6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6pPr>
            <a:lvl7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7pPr>
            <a:lvl8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8pPr>
            <a:lvl9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9pPr>
          </a:lstStyle>
          <a:p>
            <a:r>
              <a:rPr lang="en-US" sz="1400" b="1" dirty="0">
                <a:latin typeface="+mj-lt"/>
              </a:rPr>
              <a:t>1 How to Use the Decentralized ID Checklist</a:t>
            </a:r>
          </a:p>
        </p:txBody>
      </p:sp>
      <p:sp>
        <p:nvSpPr>
          <p:cNvPr id="23" name="TextBox 22">
            <a:extLst>
              <a:ext uri="{FF2B5EF4-FFF2-40B4-BE49-F238E27FC236}">
                <a16:creationId xmlns:a16="http://schemas.microsoft.com/office/drawing/2014/main" id="{5514FCA4-35B4-DC3F-2EAC-B47665F84668}"/>
              </a:ext>
            </a:extLst>
          </p:cNvPr>
          <p:cNvSpPr txBox="1"/>
          <p:nvPr/>
        </p:nvSpPr>
        <p:spPr>
          <a:xfrm>
            <a:off x="312039" y="905691"/>
            <a:ext cx="6233224" cy="6018186"/>
          </a:xfrm>
          <a:prstGeom prst="rect">
            <a:avLst/>
          </a:prstGeom>
          <a:ln w="6350">
            <a:noFill/>
            <a:miter lim="800000"/>
          </a:ln>
        </p:spPr>
        <p:txBody>
          <a:bodyPr vert="horz" wrap="square" lIns="0" tIns="0" rIns="0" bIns="0" rtlCol="0">
            <a:spAutoFit/>
          </a:bodyPr>
          <a:lstStyle/>
          <a:p>
            <a:pPr marL="228600" indent="-228600">
              <a:lnSpc>
                <a:spcPct val="115000"/>
              </a:lnSpc>
              <a:buClr>
                <a:srgbClr val="2251FF"/>
              </a:buClr>
              <a:buFont typeface="Wingdings 3" pitchFamily="2" charset="2"/>
              <a:buChar char="u"/>
            </a:pPr>
            <a:r>
              <a:rPr lang="en-US" sz="1100" b="1" dirty="0">
                <a:ln>
                  <a:noFill/>
                </a:ln>
                <a:solidFill>
                  <a:schemeClr val="accent3"/>
                </a:solidFill>
                <a:effectLst/>
                <a:ea typeface="Arial Unicode MS" panose="020B0604020202020204" pitchFamily="34" charset="-128"/>
              </a:rPr>
              <a:t>Primary purpose: </a:t>
            </a:r>
            <a:r>
              <a:rPr lang="en-US" sz="1100" dirty="0">
                <a:ln>
                  <a:noFill/>
                </a:ln>
                <a:effectLst/>
                <a:ea typeface="Arial Unicode MS" panose="020B0604020202020204" pitchFamily="34" charset="-128"/>
              </a:rPr>
              <a:t>The Decentralized ID Checklist aids</a:t>
            </a:r>
            <a:r>
              <a:rPr lang="en-US" sz="1100" dirty="0"/>
              <a:t> US healthcare stakeholders facing digital trust challenges that require resolution and already have a specific use case in mind that decentralized ID may address in assessing whether a particular use case is appropriate for decentralized ID. In this context, it is crucial to note that the framework examines decentralized ID as a concept and does not concentrate on specific implementation solutions. </a:t>
            </a:r>
          </a:p>
          <a:p>
            <a:pPr marL="228600" indent="-228600">
              <a:lnSpc>
                <a:spcPct val="115000"/>
              </a:lnSpc>
              <a:buClr>
                <a:srgbClr val="2251FF"/>
              </a:buClr>
              <a:buFont typeface="Wingdings 3" pitchFamily="2" charset="2"/>
              <a:buChar char="u"/>
            </a:pPr>
            <a:r>
              <a:rPr lang="en-US" sz="1100" b="1" dirty="0">
                <a:ln>
                  <a:noFill/>
                </a:ln>
                <a:solidFill>
                  <a:schemeClr val="accent3"/>
                </a:solidFill>
                <a:effectLst/>
                <a:ea typeface="Arial Unicode MS" panose="020B0604020202020204" pitchFamily="34" charset="-128"/>
              </a:rPr>
              <a:t>Domain-crossing framework design: </a:t>
            </a:r>
            <a:r>
              <a:rPr lang="en-US" sz="1100" dirty="0"/>
              <a:t>Decentralized ID is a multifaceted concept that extends beyond mere technology, encompassing legal, social, and business domains. The assessment model has been crafted using a domain-crossing approach to capture this multidisciplinary nature. </a:t>
            </a:r>
          </a:p>
          <a:p>
            <a:pPr marL="228600" indent="-228600">
              <a:lnSpc>
                <a:spcPct val="115000"/>
              </a:lnSpc>
              <a:buClr>
                <a:srgbClr val="2251FF"/>
              </a:buClr>
              <a:buFont typeface="Wingdings 3" pitchFamily="2" charset="2"/>
              <a:buChar char="u"/>
            </a:pPr>
            <a:r>
              <a:rPr lang="en-US" sz="1100" b="1" dirty="0">
                <a:solidFill>
                  <a:schemeClr val="accent3"/>
                </a:solidFill>
                <a:ea typeface="Arial Unicode MS" panose="020B0604020202020204" pitchFamily="34" charset="-128"/>
              </a:rPr>
              <a:t>Within-organization t</a:t>
            </a:r>
            <a:r>
              <a:rPr lang="en-US" sz="1100" b="1" dirty="0">
                <a:ln>
                  <a:noFill/>
                </a:ln>
                <a:solidFill>
                  <a:schemeClr val="accent3"/>
                </a:solidFill>
                <a:effectLst/>
                <a:ea typeface="Arial Unicode MS" panose="020B0604020202020204" pitchFamily="34" charset="-128"/>
              </a:rPr>
              <a:t>arget group: </a:t>
            </a:r>
            <a:r>
              <a:rPr lang="en-US" sz="1100" dirty="0"/>
              <a:t>The design of the framework allows your organization’s tech and commercial divisions to collaborate on the framework independently, as the technical and market-specific aspects are separated. Upon completion, the assessment’s results may guide discussions with the C-suite, followed by approaching external key healthcare stakeholders whose participation is required to address the use case. </a:t>
            </a:r>
          </a:p>
          <a:p>
            <a:pPr marL="228600" indent="-228600">
              <a:lnSpc>
                <a:spcPct val="115000"/>
              </a:lnSpc>
              <a:buClr>
                <a:srgbClr val="2251FF"/>
              </a:buClr>
              <a:buFont typeface="Wingdings 3" pitchFamily="2" charset="2"/>
              <a:buChar char="u"/>
            </a:pPr>
            <a:r>
              <a:rPr lang="en-US" sz="1100" b="1" dirty="0">
                <a:solidFill>
                  <a:schemeClr val="accent3"/>
                </a:solidFill>
              </a:rPr>
              <a:t>Second-order uses of the framework: </a:t>
            </a:r>
          </a:p>
          <a:p>
            <a:pPr marL="603870" lvl="1" indent="-228600">
              <a:lnSpc>
                <a:spcPct val="115000"/>
              </a:lnSpc>
              <a:buClr>
                <a:schemeClr val="tx1"/>
              </a:buClr>
              <a:buFont typeface="Wingdings" pitchFamily="2" charset="2"/>
              <a:buChar char="§"/>
            </a:pPr>
            <a:r>
              <a:rPr lang="en-US" sz="1100" b="1" dirty="0"/>
              <a:t>Expectation management tool: </a:t>
            </a:r>
            <a:r>
              <a:rPr lang="en-US" sz="1100" dirty="0"/>
              <a:t>Deepens the practitioners’ understanding of decentralized ID and the underlying technologies as the driving forces behind this novel class of IS. By providing an overview of the capabilities and limitations of decentralized ID, it has the potential to deter opportunistic adopters from jumping on the bandwagon, hailing it as a panacea for every problem.</a:t>
            </a:r>
          </a:p>
          <a:p>
            <a:pPr marL="603870" lvl="1" indent="-228600">
              <a:lnSpc>
                <a:spcPct val="115000"/>
              </a:lnSpc>
              <a:buClr>
                <a:schemeClr val="tx1"/>
              </a:buClr>
              <a:buFont typeface="Wingdings" pitchFamily="2" charset="2"/>
              <a:buChar char="§"/>
            </a:pPr>
            <a:r>
              <a:rPr lang="en-US" sz="1100" b="1" dirty="0"/>
              <a:t>Legitimacy provision: </a:t>
            </a:r>
            <a:r>
              <a:rPr lang="en-US" sz="1100" dirty="0"/>
              <a:t>Empowers your organization and managers to walk away from adopting a decentralized ID system before expending resources or devoting additional time to implementation planning. </a:t>
            </a:r>
          </a:p>
          <a:p>
            <a:pPr marL="603870" lvl="1" indent="-228600">
              <a:lnSpc>
                <a:spcPct val="115000"/>
              </a:lnSpc>
              <a:buClr>
                <a:schemeClr val="tx1"/>
              </a:buClr>
              <a:buFont typeface="Wingdings" pitchFamily="2" charset="2"/>
              <a:buChar char="§"/>
            </a:pPr>
            <a:r>
              <a:rPr lang="en-US" sz="1100" b="1" dirty="0"/>
              <a:t>Implementation support tool: </a:t>
            </a:r>
            <a:r>
              <a:rPr lang="en-US" sz="1100" dirty="0"/>
              <a:t>Facilitates more informed decision-making in planning corresponding endeavors </a:t>
            </a:r>
          </a:p>
          <a:p>
            <a:pPr marL="603870" lvl="1" indent="-228600">
              <a:lnSpc>
                <a:spcPct val="115000"/>
              </a:lnSpc>
              <a:buClr>
                <a:schemeClr val="tx1"/>
              </a:buClr>
              <a:buFont typeface="Wingdings" pitchFamily="2" charset="2"/>
              <a:buChar char="§"/>
            </a:pPr>
            <a:r>
              <a:rPr lang="en-US" sz="1100" b="1" dirty="0"/>
              <a:t>Post-adoption project evaluation: </a:t>
            </a:r>
            <a:r>
              <a:rPr lang="en-US" sz="1100" dirty="0"/>
              <a:t>Facilitates explaining potential project failures retrospectively. </a:t>
            </a:r>
          </a:p>
          <a:p>
            <a:pPr marL="603870" lvl="1" indent="-228600">
              <a:lnSpc>
                <a:spcPct val="115000"/>
              </a:lnSpc>
              <a:buClr>
                <a:schemeClr val="tx1"/>
              </a:buClr>
              <a:buFont typeface="Wingdings" pitchFamily="2" charset="2"/>
              <a:buChar char="§"/>
            </a:pPr>
            <a:r>
              <a:rPr lang="en-US" sz="1100" b="1" dirty="0"/>
              <a:t>Building blocks provision for context-specific needs: </a:t>
            </a:r>
            <a:r>
              <a:rPr lang="en-US" sz="1100" dirty="0"/>
              <a:t>While the framework has been developed based on the problems of the US healthcare system, its modular nature allows it to apply to other national healthcare systems and entirely different sectors with some smaller or larger modifications, depending on the sector. </a:t>
            </a:r>
            <a:endParaRPr lang="en-US" sz="1100" b="1" dirty="0">
              <a:solidFill>
                <a:schemeClr val="accent3"/>
              </a:solidFill>
              <a:ea typeface="Arial Unicode MS" panose="020B0604020202020204" pitchFamily="34" charset="-128"/>
            </a:endParaRPr>
          </a:p>
        </p:txBody>
      </p:sp>
      <p:sp>
        <p:nvSpPr>
          <p:cNvPr id="24" name="Subtitle 3">
            <a:extLst>
              <a:ext uri="{FF2B5EF4-FFF2-40B4-BE49-F238E27FC236}">
                <a16:creationId xmlns:a16="http://schemas.microsoft.com/office/drawing/2014/main" id="{F964CF54-1987-CABC-714E-0EE2CE0D476F}"/>
              </a:ext>
            </a:extLst>
          </p:cNvPr>
          <p:cNvSpPr txBox="1">
            <a:spLocks/>
          </p:cNvSpPr>
          <p:nvPr/>
        </p:nvSpPr>
        <p:spPr>
          <a:xfrm>
            <a:off x="312039" y="7026698"/>
            <a:ext cx="6233922" cy="400110"/>
          </a:xfrm>
          <a:prstGeom prst="rect">
            <a:avLst/>
          </a:prstGeom>
        </p:spPr>
        <p:txBody>
          <a:bodyPr lIns="0" anchor="ctr"/>
          <a:lstStyle>
            <a:lvl1pPr marL="0" indent="0" algn="l" defTabSz="742920" rtl="0" eaLnBrk="1" latinLnBrk="0" hangingPunct="1">
              <a:lnSpc>
                <a:spcPct val="100000"/>
              </a:lnSpc>
              <a:spcBef>
                <a:spcPts val="244"/>
              </a:spcBef>
              <a:spcAft>
                <a:spcPts val="244"/>
              </a:spcAft>
              <a:buFont typeface="Segoe UI" panose="020B0502040204020203" pitchFamily="34" charset="0"/>
              <a:buChar char="​"/>
              <a:defRPr sz="1300" kern="1200">
                <a:solidFill>
                  <a:schemeClr val="tx1"/>
                </a:solidFill>
                <a:latin typeface="+mn-lt"/>
                <a:ea typeface="+mn-ea"/>
                <a:cs typeface="Arial" panose="020B0604020202020204" pitchFamily="34" charset="0"/>
              </a:defRPr>
            </a:lvl1pPr>
            <a:lvl2pPr marL="185730" indent="-183151" algn="l" defTabSz="742920" rtl="0" eaLnBrk="1" latinLnBrk="0" hangingPunct="1">
              <a:lnSpc>
                <a:spcPct val="100000"/>
              </a:lnSpc>
              <a:spcBef>
                <a:spcPts val="0"/>
              </a:spcBef>
              <a:spcAft>
                <a:spcPts val="244"/>
              </a:spcAft>
              <a:buFont typeface="Wingdings" panose="05000000000000000000" pitchFamily="2" charset="2"/>
              <a:buChar char=""/>
              <a:defRPr sz="1300" kern="1200">
                <a:solidFill>
                  <a:schemeClr val="tx1"/>
                </a:solidFill>
                <a:latin typeface="+mn-lt"/>
                <a:ea typeface="+mn-ea"/>
                <a:cs typeface="Arial" panose="020B0604020202020204" pitchFamily="34" charset="0"/>
              </a:defRPr>
            </a:lvl2pPr>
            <a:lvl3pPr marL="419183" indent="-233453"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3pPr>
            <a:lvl4pPr marL="603623" indent="-148327"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4pPr>
            <a:lvl5pPr marL="742920" indent="-110923"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5pPr>
            <a:lvl6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6pPr>
            <a:lvl7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7pPr>
            <a:lvl8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8pPr>
            <a:lvl9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9pPr>
          </a:lstStyle>
          <a:p>
            <a:r>
              <a:rPr lang="en-US" sz="1400" b="1" dirty="0">
                <a:latin typeface="+mj-lt"/>
              </a:rPr>
              <a:t>2 Structure of the Framework</a:t>
            </a:r>
          </a:p>
        </p:txBody>
      </p:sp>
      <p:cxnSp>
        <p:nvCxnSpPr>
          <p:cNvPr id="25" name="TopLine">
            <a:extLst>
              <a:ext uri="{FF2B5EF4-FFF2-40B4-BE49-F238E27FC236}">
                <a16:creationId xmlns:a16="http://schemas.microsoft.com/office/drawing/2014/main" id="{2C49BF7B-A9E2-FB76-D94E-6DE6D95AE55A}"/>
              </a:ext>
            </a:extLst>
          </p:cNvPr>
          <p:cNvCxnSpPr/>
          <p:nvPr>
            <p:custDataLst>
              <p:tags r:id="rId2"/>
            </p:custDataLst>
          </p:nvPr>
        </p:nvCxnSpPr>
        <p:spPr>
          <a:xfrm>
            <a:off x="307975" y="7426808"/>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162958F9-1876-072C-245E-4409C86D44C2}"/>
              </a:ext>
            </a:extLst>
          </p:cNvPr>
          <p:cNvSpPr txBox="1"/>
          <p:nvPr/>
        </p:nvSpPr>
        <p:spPr>
          <a:xfrm>
            <a:off x="307975" y="7583228"/>
            <a:ext cx="6233922" cy="1540806"/>
          </a:xfrm>
          <a:prstGeom prst="rect">
            <a:avLst/>
          </a:prstGeom>
          <a:ln w="6350">
            <a:noFill/>
            <a:miter lim="800000"/>
          </a:ln>
        </p:spPr>
        <p:txBody>
          <a:bodyPr vert="horz" wrap="square" lIns="0" tIns="0" rIns="0" bIns="0" rtlCol="0">
            <a:spAutoFit/>
          </a:bodyPr>
          <a:lstStyle/>
          <a:p>
            <a:pPr>
              <a:lnSpc>
                <a:spcPct val="115000"/>
              </a:lnSpc>
            </a:pPr>
            <a:r>
              <a:rPr lang="en-US" sz="1100" dirty="0">
                <a:effectLst/>
                <a:ea typeface="Batang" panose="02030600000101010101" pitchFamily="18" charset="-127"/>
              </a:rPr>
              <a:t>The Decentralized ID Checklist is divided into a preparatory stage and two tiers, the “critical amenability assessment” and “comprehensive amenability assessment.” According to the theoretical proposition, the higher (lower) the degree of the six amenability dimensions for a use case, the more (less) amenable that use case is to decentralized ID. Tier I evaluates whether applying decentralized ID for a certain use case is appropriate solely based on theoretical effectiveness. Tier II considers contextual and situational factors, acknowledging that although a socio-technological innovation might seem promising in theory, practical challenges may emerge during its implementation (</a:t>
            </a:r>
            <a:r>
              <a:rPr lang="en-US" sz="1100" dirty="0" err="1">
                <a:effectLst/>
                <a:ea typeface="Batang" panose="02030600000101010101" pitchFamily="18" charset="-127"/>
              </a:rPr>
              <a:t>Flessa</a:t>
            </a:r>
            <a:r>
              <a:rPr lang="en-US" sz="1100" dirty="0">
                <a:effectLst/>
                <a:ea typeface="Batang" panose="02030600000101010101" pitchFamily="18" charset="-127"/>
              </a:rPr>
              <a:t> &amp; Huebner, 2021). </a:t>
            </a:r>
            <a:endParaRPr lang="en-US" sz="1100" dirty="0">
              <a:ea typeface="Batang" panose="02030600000101010101" pitchFamily="18" charset="-127"/>
            </a:endParaRPr>
          </a:p>
        </p:txBody>
      </p:sp>
    </p:spTree>
    <p:extLst>
      <p:ext uri="{BB962C8B-B14F-4D97-AF65-F5344CB8AC3E}">
        <p14:creationId xmlns:p14="http://schemas.microsoft.com/office/powerpoint/2010/main" val="3260253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847189D6-FB31-E970-ABD9-D32163EB58D4}"/>
              </a:ext>
            </a:extLst>
          </p:cNvPr>
          <p:cNvGraphicFramePr>
            <a:graphicFrameLocks noChangeAspect="1"/>
          </p:cNvGraphicFramePr>
          <p:nvPr>
            <p:custDataLst>
              <p:tags r:id="rId1"/>
            </p:custDataLst>
            <p:extLst>
              <p:ext uri="{D42A27DB-BD31-4B8C-83A1-F6EECF244321}">
                <p14:modId xmlns:p14="http://schemas.microsoft.com/office/powerpoint/2010/main" val="99424373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4" name="think-cell data - do not delete" hidden="1">
                        <a:extLst>
                          <a:ext uri="{FF2B5EF4-FFF2-40B4-BE49-F238E27FC236}">
                            <a16:creationId xmlns:a16="http://schemas.microsoft.com/office/drawing/2014/main" id="{847189D6-FB31-E970-ABD9-D32163EB58D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Rectangle 1">
            <a:extLst>
              <a:ext uri="{FF2B5EF4-FFF2-40B4-BE49-F238E27FC236}">
                <a16:creationId xmlns:a16="http://schemas.microsoft.com/office/drawing/2014/main" id="{E7689799-76EA-32BA-5ECE-407C091A5303}"/>
              </a:ext>
            </a:extLst>
          </p:cNvPr>
          <p:cNvSpPr/>
          <p:nvPr/>
        </p:nvSpPr>
        <p:spPr>
          <a:xfrm>
            <a:off x="307975" y="658685"/>
            <a:ext cx="6237288" cy="313509"/>
          </a:xfrm>
          <a:prstGeom prst="rect">
            <a:avLst/>
          </a:prstGeom>
          <a:solidFill>
            <a:schemeClr val="bg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endParaRPr>
          </a:p>
        </p:txBody>
      </p:sp>
      <p:sp>
        <p:nvSpPr>
          <p:cNvPr id="23" name="TextBox 22">
            <a:extLst>
              <a:ext uri="{FF2B5EF4-FFF2-40B4-BE49-F238E27FC236}">
                <a16:creationId xmlns:a16="http://schemas.microsoft.com/office/drawing/2014/main" id="{5514FCA4-35B4-DC3F-2EAC-B47665F84668}"/>
              </a:ext>
            </a:extLst>
          </p:cNvPr>
          <p:cNvSpPr txBox="1"/>
          <p:nvPr/>
        </p:nvSpPr>
        <p:spPr>
          <a:xfrm>
            <a:off x="312039" y="484643"/>
            <a:ext cx="6233224" cy="2124812"/>
          </a:xfrm>
          <a:prstGeom prst="rect">
            <a:avLst/>
          </a:prstGeom>
          <a:ln w="6350">
            <a:noFill/>
            <a:miter lim="800000"/>
          </a:ln>
        </p:spPr>
        <p:txBody>
          <a:bodyPr vert="horz" wrap="square" lIns="0" tIns="0" rIns="0" bIns="0" rtlCol="0">
            <a:spAutoFit/>
          </a:bodyPr>
          <a:lstStyle/>
          <a:p>
            <a:pPr>
              <a:lnSpc>
                <a:spcPct val="115000"/>
              </a:lnSpc>
            </a:pPr>
            <a:r>
              <a:rPr lang="en-US" sz="1100" dirty="0">
                <a:effectLst/>
                <a:ea typeface="Batang" panose="02030600000101010101" pitchFamily="18" charset="-127"/>
              </a:rPr>
              <a:t>The division into two tiers offers an early assessment exit point. If Tier I yields negative results, it is not recommended to advance to the deeper use case evaluation of Tier II. The words in italics are specified in the glossary in Section 5 of this companion </a:t>
            </a:r>
            <a:r>
              <a:rPr lang="en-US" sz="1100" dirty="0">
                <a:ea typeface="Batang" panose="02030600000101010101" pitchFamily="18" charset="-127"/>
              </a:rPr>
              <a:t>g</a:t>
            </a:r>
            <a:r>
              <a:rPr lang="en-US" sz="1100" dirty="0">
                <a:effectLst/>
                <a:ea typeface="Batang" panose="02030600000101010101" pitchFamily="18" charset="-127"/>
              </a:rPr>
              <a:t>uide. Further details on the preparatory stage and the two tiers are provided below.</a:t>
            </a:r>
          </a:p>
          <a:p>
            <a:pPr>
              <a:lnSpc>
                <a:spcPct val="115000"/>
              </a:lnSpc>
            </a:pPr>
            <a:endParaRPr lang="en-US" sz="1100" dirty="0">
              <a:effectLst/>
              <a:ea typeface="Batang" panose="02030600000101010101" pitchFamily="18" charset="-127"/>
            </a:endParaRPr>
          </a:p>
          <a:p>
            <a:pPr>
              <a:lnSpc>
                <a:spcPct val="115000"/>
              </a:lnSpc>
            </a:pPr>
            <a:r>
              <a:rPr lang="en-US" sz="1100" dirty="0">
                <a:effectLst/>
                <a:ea typeface="Batang" panose="02030600000101010101" pitchFamily="18" charset="-127"/>
              </a:rPr>
              <a:t>Before evaluating the two tiers, identify at least two individuals who work in the technology and </a:t>
            </a:r>
            <a:r>
              <a:rPr lang="en-US" sz="1100" dirty="0">
                <a:ea typeface="Batang" panose="02030600000101010101" pitchFamily="18" charset="-127"/>
              </a:rPr>
              <a:t>commercial </a:t>
            </a:r>
            <a:r>
              <a:rPr lang="en-US" sz="1100" dirty="0">
                <a:effectLst/>
                <a:ea typeface="Batang" panose="02030600000101010101" pitchFamily="18" charset="-127"/>
              </a:rPr>
              <a:t>divisions of your organization, respectively. If a single individual or team rides the fence between these two divisions and can answer all the questions, that is wonderful. However, in many cases, it will be an </a:t>
            </a:r>
            <a:r>
              <a:rPr lang="en-US" sz="1100" dirty="0">
                <a:ea typeface="Batang" panose="02030600000101010101" pitchFamily="18" charset="-127"/>
              </a:rPr>
              <a:t>information technology (IT)</a:t>
            </a:r>
            <a:r>
              <a:rPr lang="en-US" sz="1100" dirty="0">
                <a:effectLst/>
                <a:ea typeface="Batang" panose="02030600000101010101" pitchFamily="18" charset="-127"/>
              </a:rPr>
              <a:t> leader and a commercial leader with healthcare market knowledge. Have each leader complete their respective section, and you will have a comprehensive picture of whether your use case is amenable to decentralized ID.</a:t>
            </a:r>
          </a:p>
        </p:txBody>
      </p:sp>
      <p:sp>
        <p:nvSpPr>
          <p:cNvPr id="3" name="Text Placeholder 2">
            <a:extLst>
              <a:ext uri="{FF2B5EF4-FFF2-40B4-BE49-F238E27FC236}">
                <a16:creationId xmlns:a16="http://schemas.microsoft.com/office/drawing/2014/main" id="{6E656A2A-E7F6-0866-4669-4C5C693B9BFC}"/>
              </a:ext>
            </a:extLst>
          </p:cNvPr>
          <p:cNvSpPr>
            <a:spLocks noGrp="1"/>
          </p:cNvSpPr>
          <p:nvPr>
            <p:ph type="body" sz="quarter" idx="17"/>
          </p:nvPr>
        </p:nvSpPr>
        <p:spPr/>
        <p:txBody>
          <a:bodyPr/>
          <a:lstStyle/>
          <a:p>
            <a:endParaRPr lang="en-US"/>
          </a:p>
        </p:txBody>
      </p:sp>
      <p:sp>
        <p:nvSpPr>
          <p:cNvPr id="26" name="TextBox 25">
            <a:extLst>
              <a:ext uri="{FF2B5EF4-FFF2-40B4-BE49-F238E27FC236}">
                <a16:creationId xmlns:a16="http://schemas.microsoft.com/office/drawing/2014/main" id="{162958F9-1876-072C-245E-4409C86D44C2}"/>
              </a:ext>
            </a:extLst>
          </p:cNvPr>
          <p:cNvSpPr txBox="1"/>
          <p:nvPr/>
        </p:nvSpPr>
        <p:spPr>
          <a:xfrm>
            <a:off x="303912" y="3098035"/>
            <a:ext cx="3201288" cy="5434180"/>
          </a:xfrm>
          <a:prstGeom prst="rect">
            <a:avLst/>
          </a:prstGeom>
          <a:ln w="6350">
            <a:noFill/>
            <a:miter lim="800000"/>
          </a:ln>
        </p:spPr>
        <p:txBody>
          <a:bodyPr vert="horz" wrap="square" lIns="0" tIns="0" rIns="0" bIns="0" rtlCol="0">
            <a:spAutoFit/>
          </a:bodyPr>
          <a:lstStyle/>
          <a:p>
            <a:pPr>
              <a:lnSpc>
                <a:spcPct val="115000"/>
              </a:lnSpc>
            </a:pPr>
            <a:r>
              <a:rPr lang="en-US" sz="1100" dirty="0">
                <a:effectLst/>
                <a:ea typeface="Batang" panose="02030600000101010101" pitchFamily="18" charset="-127"/>
              </a:rPr>
              <a:t>Open the enclosed Excel spreadsheet and begin drafting the use case in a clear and concise textual format. This will allow for the clear specification of any assumptions and facilitate the completion of the framework.</a:t>
            </a:r>
          </a:p>
          <a:p>
            <a:pPr>
              <a:lnSpc>
                <a:spcPct val="115000"/>
              </a:lnSpc>
            </a:pPr>
            <a:endParaRPr lang="en-US" sz="1100" dirty="0">
              <a:ea typeface="Batang" panose="02030600000101010101" pitchFamily="18" charset="-127"/>
            </a:endParaRPr>
          </a:p>
          <a:p>
            <a:pPr>
              <a:lnSpc>
                <a:spcPct val="115000"/>
              </a:lnSpc>
            </a:pPr>
            <a:r>
              <a:rPr lang="en-US" sz="1100" dirty="0">
                <a:effectLst/>
                <a:ea typeface="Batang" panose="02030600000101010101" pitchFamily="18" charset="-127"/>
              </a:rPr>
              <a:t>One of the recommended templates is provided by Cockburn (2001). Use cases, according to this template, can range from simple to highly detailed. Which style to use depends on various factors, such as your familiarity with the domain and writing use cases, stakeholder needs, and available resources to write a use case. Regardless of whether it is a simple or detailed version, each use case should include the concepts of scope (referring to the system being discussed), primary actor(s)/end-user(s) (referring to the end-user of the potential decentralized ID solution), and goal level (indicating the appropriate level of goal to be described, considering that many goals often contain sub-goals). Additional components that can be included in the use case description are, for instance, a list of stakeholders who have a vested interest in the goal but are not directly involved in the actions leading to it, main success scenarios that outline the process where nothing goes wrong, and potential issues or scenarios that differ from the main success scenarios.  </a:t>
            </a:r>
          </a:p>
        </p:txBody>
      </p:sp>
      <p:pic>
        <p:nvPicPr>
          <p:cNvPr id="6" name="Picture 5" descr="A screenshot of a computer&#10;&#10;Description automatically generated">
            <a:extLst>
              <a:ext uri="{FF2B5EF4-FFF2-40B4-BE49-F238E27FC236}">
                <a16:creationId xmlns:a16="http://schemas.microsoft.com/office/drawing/2014/main" id="{675FCA94-013B-60A9-B77A-6B66A6FD2103}"/>
              </a:ext>
            </a:extLst>
          </p:cNvPr>
          <p:cNvPicPr>
            <a:picLocks noChangeAspect="1"/>
          </p:cNvPicPr>
          <p:nvPr/>
        </p:nvPicPr>
        <p:blipFill>
          <a:blip r:embed="rId5"/>
          <a:stretch>
            <a:fillRect/>
          </a:stretch>
        </p:blipFill>
        <p:spPr>
          <a:xfrm>
            <a:off x="3919356" y="3098035"/>
            <a:ext cx="2618477" cy="1535031"/>
          </a:xfrm>
          <a:prstGeom prst="rect">
            <a:avLst/>
          </a:prstGeom>
        </p:spPr>
      </p:pic>
      <p:sp>
        <p:nvSpPr>
          <p:cNvPr id="7" name="TextBox 6">
            <a:extLst>
              <a:ext uri="{FF2B5EF4-FFF2-40B4-BE49-F238E27FC236}">
                <a16:creationId xmlns:a16="http://schemas.microsoft.com/office/drawing/2014/main" id="{2F1D3E84-FACE-21EE-A9C9-1B1B2149888A}"/>
              </a:ext>
            </a:extLst>
          </p:cNvPr>
          <p:cNvSpPr txBox="1"/>
          <p:nvPr/>
        </p:nvSpPr>
        <p:spPr>
          <a:xfrm>
            <a:off x="4087494" y="4877102"/>
            <a:ext cx="2466594" cy="4071499"/>
          </a:xfrm>
          <a:prstGeom prst="rect">
            <a:avLst/>
          </a:prstGeom>
          <a:ln w="6350">
            <a:noFill/>
            <a:miter lim="800000"/>
          </a:ln>
        </p:spPr>
        <p:txBody>
          <a:bodyPr vert="horz" wrap="square" lIns="0" tIns="0" rIns="0" bIns="0" rtlCol="0">
            <a:spAutoFit/>
          </a:bodyPr>
          <a:lstStyle/>
          <a:p>
            <a:pPr>
              <a:lnSpc>
                <a:spcPct val="115000"/>
              </a:lnSpc>
            </a:pPr>
            <a:r>
              <a:rPr lang="en-US" sz="1100" b="1" dirty="0">
                <a:ea typeface="Batang" panose="02030600000101010101" pitchFamily="18" charset="-127"/>
              </a:rPr>
              <a:t>Exemplary u</a:t>
            </a:r>
            <a:r>
              <a:rPr lang="en-US" sz="1100" b="1" dirty="0">
                <a:effectLst/>
                <a:ea typeface="Batang" panose="02030600000101010101" pitchFamily="18" charset="-127"/>
              </a:rPr>
              <a:t>se case description</a:t>
            </a:r>
          </a:p>
          <a:p>
            <a:pPr>
              <a:lnSpc>
                <a:spcPct val="115000"/>
              </a:lnSpc>
            </a:pPr>
            <a:r>
              <a:rPr lang="en-US" sz="1100" i="1" dirty="0">
                <a:effectLst/>
                <a:ea typeface="Batang" panose="02030600000101010101" pitchFamily="18" charset="-127"/>
              </a:rPr>
              <a:t>Use case: </a:t>
            </a:r>
            <a:r>
              <a:rPr lang="en-US" sz="1100" dirty="0">
                <a:effectLst/>
                <a:ea typeface="Batang" panose="02030600000101010101" pitchFamily="18" charset="-127"/>
              </a:rPr>
              <a:t>Facilitate medication prescriptions</a:t>
            </a:r>
          </a:p>
          <a:p>
            <a:pPr>
              <a:lnSpc>
                <a:spcPct val="115000"/>
              </a:lnSpc>
            </a:pPr>
            <a:r>
              <a:rPr lang="en-US" sz="1100" i="1" dirty="0">
                <a:effectLst/>
                <a:ea typeface="Batang" panose="02030600000101010101" pitchFamily="18" charset="-127"/>
              </a:rPr>
              <a:t>Primary actor(s)/end-user(s): </a:t>
            </a:r>
            <a:r>
              <a:rPr lang="en-US" sz="1100" dirty="0">
                <a:effectLst/>
                <a:ea typeface="Batang" panose="02030600000101010101" pitchFamily="18" charset="-127"/>
              </a:rPr>
              <a:t>Physician, State Board of New York</a:t>
            </a:r>
          </a:p>
          <a:p>
            <a:pPr>
              <a:lnSpc>
                <a:spcPct val="115000"/>
              </a:lnSpc>
            </a:pPr>
            <a:r>
              <a:rPr lang="en-US" sz="1100" i="1" dirty="0">
                <a:effectLst/>
                <a:ea typeface="Batang" panose="02030600000101010101" pitchFamily="18" charset="-127"/>
              </a:rPr>
              <a:t>Scope: </a:t>
            </a:r>
            <a:r>
              <a:rPr lang="en-US" sz="1100" dirty="0">
                <a:effectLst/>
                <a:ea typeface="Batang" panose="02030600000101010101" pitchFamily="18" charset="-127"/>
              </a:rPr>
              <a:t>Prescription process </a:t>
            </a:r>
          </a:p>
          <a:p>
            <a:pPr>
              <a:lnSpc>
                <a:spcPct val="115000"/>
              </a:lnSpc>
            </a:pPr>
            <a:r>
              <a:rPr lang="en-US" sz="1100" i="1" dirty="0">
                <a:effectLst/>
                <a:ea typeface="Batang" panose="02030600000101010101" pitchFamily="18" charset="-127"/>
              </a:rPr>
              <a:t>Level: </a:t>
            </a:r>
            <a:r>
              <a:rPr lang="en-US" sz="1100" dirty="0">
                <a:effectLst/>
                <a:ea typeface="Batang" panose="02030600000101010101" pitchFamily="18" charset="-127"/>
              </a:rPr>
              <a:t>Summary (i.e., the entire prescription process is looked at and not just one single part of it)</a:t>
            </a:r>
          </a:p>
          <a:p>
            <a:pPr>
              <a:lnSpc>
                <a:spcPct val="115000"/>
              </a:lnSpc>
            </a:pPr>
            <a:r>
              <a:rPr lang="en-US" sz="1100" i="1" dirty="0">
                <a:effectLst/>
                <a:ea typeface="Batang" panose="02030600000101010101" pitchFamily="18" charset="-127"/>
              </a:rPr>
              <a:t>Description: </a:t>
            </a:r>
            <a:r>
              <a:rPr lang="en-US" sz="1100" dirty="0">
                <a:effectLst/>
                <a:ea typeface="Batang" panose="02030600000101010101" pitchFamily="18" charset="-127"/>
              </a:rPr>
              <a:t>A board-certified physician practicing in New York writes daily prescriptions for his patients. To enhance accountability and verifiability in the prescription process, he desires a digital credential from the State Board of New York that confirms his certification to practice medicine in the state. The digital certificate enables attachment to the prescription, allowing the nearby pharmacy to verify his prescription writing privileges.</a:t>
            </a:r>
          </a:p>
        </p:txBody>
      </p:sp>
      <p:cxnSp>
        <p:nvCxnSpPr>
          <p:cNvPr id="11" name="Straight Connector 10">
            <a:extLst>
              <a:ext uri="{FF2B5EF4-FFF2-40B4-BE49-F238E27FC236}">
                <a16:creationId xmlns:a16="http://schemas.microsoft.com/office/drawing/2014/main" id="{9C27117A-B30D-5CE7-8217-6FCDDE1DB3B1}"/>
              </a:ext>
            </a:extLst>
          </p:cNvPr>
          <p:cNvCxnSpPr>
            <a:cxnSpLocks/>
          </p:cNvCxnSpPr>
          <p:nvPr/>
        </p:nvCxnSpPr>
        <p:spPr>
          <a:xfrm>
            <a:off x="3919356" y="4918013"/>
            <a:ext cx="0" cy="4030588"/>
          </a:xfrm>
          <a:prstGeom prst="line">
            <a:avLst/>
          </a:prstGeom>
          <a:ln w="31750" cap="flat">
            <a:solidFill>
              <a:schemeClr val="accent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1F0B858-C9B5-BD89-4971-FD192CF2CDF3}"/>
              </a:ext>
            </a:extLst>
          </p:cNvPr>
          <p:cNvSpPr txBox="1"/>
          <p:nvPr/>
        </p:nvSpPr>
        <p:spPr>
          <a:xfrm>
            <a:off x="303912" y="2825772"/>
            <a:ext cx="3493026" cy="178126"/>
          </a:xfrm>
          <a:prstGeom prst="rect">
            <a:avLst/>
          </a:prstGeom>
          <a:ln w="6350">
            <a:noFill/>
            <a:miter lim="800000"/>
          </a:ln>
        </p:spPr>
        <p:txBody>
          <a:bodyPr vert="horz" wrap="square" lIns="0" tIns="0" rIns="0" bIns="0" rtlCol="0">
            <a:spAutoFit/>
          </a:bodyPr>
          <a:lstStyle/>
          <a:p>
            <a:pPr>
              <a:lnSpc>
                <a:spcPct val="115000"/>
              </a:lnSpc>
            </a:pPr>
            <a:r>
              <a:rPr lang="en-US" sz="1100" b="1" dirty="0">
                <a:effectLst/>
                <a:ea typeface="Batang" panose="02030600000101010101" pitchFamily="18" charset="-127"/>
              </a:rPr>
              <a:t>Preparation</a:t>
            </a:r>
          </a:p>
        </p:txBody>
      </p:sp>
    </p:spTree>
    <p:extLst>
      <p:ext uri="{BB962C8B-B14F-4D97-AF65-F5344CB8AC3E}">
        <p14:creationId xmlns:p14="http://schemas.microsoft.com/office/powerpoint/2010/main" val="347950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847189D6-FB31-E970-ABD9-D32163EB58D4}"/>
              </a:ext>
            </a:extLst>
          </p:cNvPr>
          <p:cNvGraphicFramePr>
            <a:graphicFrameLocks noChangeAspect="1"/>
          </p:cNvGraphicFramePr>
          <p:nvPr>
            <p:custDataLst>
              <p:tags r:id="rId1"/>
            </p:custDataLst>
            <p:extLst>
              <p:ext uri="{D42A27DB-BD31-4B8C-83A1-F6EECF244321}">
                <p14:modId xmlns:p14="http://schemas.microsoft.com/office/powerpoint/2010/main" val="11007884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4" name="think-cell data - do not delete" hidden="1">
                        <a:extLst>
                          <a:ext uri="{FF2B5EF4-FFF2-40B4-BE49-F238E27FC236}">
                            <a16:creationId xmlns:a16="http://schemas.microsoft.com/office/drawing/2014/main" id="{847189D6-FB31-E970-ABD9-D32163EB58D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Rectangle 1">
            <a:extLst>
              <a:ext uri="{FF2B5EF4-FFF2-40B4-BE49-F238E27FC236}">
                <a16:creationId xmlns:a16="http://schemas.microsoft.com/office/drawing/2014/main" id="{E7689799-76EA-32BA-5ECE-407C091A5303}"/>
              </a:ext>
            </a:extLst>
          </p:cNvPr>
          <p:cNvSpPr/>
          <p:nvPr/>
        </p:nvSpPr>
        <p:spPr>
          <a:xfrm>
            <a:off x="307975" y="619284"/>
            <a:ext cx="6237288" cy="313509"/>
          </a:xfrm>
          <a:prstGeom prst="rect">
            <a:avLst/>
          </a:prstGeom>
          <a:solidFill>
            <a:schemeClr val="bg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endParaRPr>
          </a:p>
        </p:txBody>
      </p:sp>
      <p:sp>
        <p:nvSpPr>
          <p:cNvPr id="3" name="Text Placeholder 2">
            <a:extLst>
              <a:ext uri="{FF2B5EF4-FFF2-40B4-BE49-F238E27FC236}">
                <a16:creationId xmlns:a16="http://schemas.microsoft.com/office/drawing/2014/main" id="{6E656A2A-E7F6-0866-4669-4C5C693B9BFC}"/>
              </a:ext>
            </a:extLst>
          </p:cNvPr>
          <p:cNvSpPr>
            <a:spLocks noGrp="1"/>
          </p:cNvSpPr>
          <p:nvPr>
            <p:ph type="body" sz="quarter" idx="17"/>
          </p:nvPr>
        </p:nvSpPr>
        <p:spPr/>
        <p:txBody>
          <a:bodyPr/>
          <a:lstStyle/>
          <a:p>
            <a:endParaRPr lang="en-US"/>
          </a:p>
        </p:txBody>
      </p:sp>
      <p:sp>
        <p:nvSpPr>
          <p:cNvPr id="26" name="TextBox 25">
            <a:extLst>
              <a:ext uri="{FF2B5EF4-FFF2-40B4-BE49-F238E27FC236}">
                <a16:creationId xmlns:a16="http://schemas.microsoft.com/office/drawing/2014/main" id="{162958F9-1876-072C-245E-4409C86D44C2}"/>
              </a:ext>
            </a:extLst>
          </p:cNvPr>
          <p:cNvSpPr txBox="1"/>
          <p:nvPr/>
        </p:nvSpPr>
        <p:spPr>
          <a:xfrm>
            <a:off x="312038" y="791420"/>
            <a:ext cx="6221727" cy="372794"/>
          </a:xfrm>
          <a:prstGeom prst="rect">
            <a:avLst/>
          </a:prstGeom>
          <a:ln w="6350">
            <a:noFill/>
            <a:miter lim="800000"/>
          </a:ln>
        </p:spPr>
        <p:txBody>
          <a:bodyPr vert="horz" wrap="square" lIns="0" tIns="0" rIns="0" bIns="0" rtlCol="0">
            <a:spAutoFit/>
          </a:bodyPr>
          <a:lstStyle/>
          <a:p>
            <a:pPr>
              <a:lnSpc>
                <a:spcPct val="115000"/>
              </a:lnSpc>
            </a:pPr>
            <a:r>
              <a:rPr lang="en-US" sz="1100" dirty="0">
                <a:ea typeface="Batang" panose="02030600000101010101" pitchFamily="18" charset="-127"/>
              </a:rPr>
              <a:t>Tier I </a:t>
            </a:r>
            <a:r>
              <a:rPr lang="en-US" sz="1100" dirty="0">
                <a:effectLst/>
                <a:ea typeface="Batang" panose="02030600000101010101" pitchFamily="18" charset="-127"/>
              </a:rPr>
              <a:t>assesses the appropriateness of decentralized ID to address the use case from a purpose-centric standpoint while omitting contextual factors. </a:t>
            </a:r>
            <a:endParaRPr lang="en-US" sz="1100" dirty="0">
              <a:latin typeface="Arial" panose="020B0604020202020204" pitchFamily="34" charset="0"/>
              <a:ea typeface="Batang" panose="02030600000101010101" pitchFamily="18" charset="-127"/>
            </a:endParaRPr>
          </a:p>
        </p:txBody>
      </p:sp>
      <p:sp>
        <p:nvSpPr>
          <p:cNvPr id="5" name="TextBox 4">
            <a:extLst>
              <a:ext uri="{FF2B5EF4-FFF2-40B4-BE49-F238E27FC236}">
                <a16:creationId xmlns:a16="http://schemas.microsoft.com/office/drawing/2014/main" id="{2BF93303-FF7E-3658-5D53-227171503E3F}"/>
              </a:ext>
            </a:extLst>
          </p:cNvPr>
          <p:cNvSpPr txBox="1"/>
          <p:nvPr/>
        </p:nvSpPr>
        <p:spPr>
          <a:xfrm>
            <a:off x="312039" y="4309807"/>
            <a:ext cx="3201288" cy="2709524"/>
          </a:xfrm>
          <a:prstGeom prst="rect">
            <a:avLst/>
          </a:prstGeom>
          <a:ln w="6350">
            <a:noFill/>
            <a:miter lim="800000"/>
          </a:ln>
        </p:spPr>
        <p:txBody>
          <a:bodyPr vert="horz" wrap="square" lIns="0" tIns="0" rIns="0" bIns="0" rtlCol="0">
            <a:spAutoFit/>
          </a:bodyPr>
          <a:lstStyle/>
          <a:p>
            <a:pPr>
              <a:lnSpc>
                <a:spcPct val="115000"/>
              </a:lnSpc>
            </a:pPr>
            <a:r>
              <a:rPr lang="en-US" sz="1100" dirty="0">
                <a:effectLst/>
                <a:latin typeface="Arial" panose="020B0604020202020204" pitchFamily="34" charset="0"/>
                <a:ea typeface="Batang" panose="02030600000101010101" pitchFamily="18" charset="-127"/>
              </a:rPr>
              <a:t>Upon completion of assessing the digital trust problems of the use case, hand the framework over to the commercial counterparts. The assessment requires them to list all healthcare stakeholders that would have to get involved for the use case to materialize, i.e., the </a:t>
            </a:r>
            <a:r>
              <a:rPr lang="en-US" sz="1100" i="1" dirty="0">
                <a:effectLst/>
                <a:latin typeface="Arial" panose="020B0604020202020204" pitchFamily="34" charset="0"/>
                <a:ea typeface="Batang" panose="02030600000101010101" pitchFamily="18" charset="-127"/>
              </a:rPr>
              <a:t>minimum viable ecosystem </a:t>
            </a:r>
            <a:r>
              <a:rPr lang="en-US" sz="1100" dirty="0">
                <a:effectLst/>
                <a:latin typeface="Arial" panose="020B0604020202020204" pitchFamily="34" charset="0"/>
                <a:ea typeface="Batang" panose="02030600000101010101" pitchFamily="18" charset="-127"/>
              </a:rPr>
              <a:t>(MVE). This is followed by the final step of the assessment framework, which involves analyzing whether all of these listed healthcare stakeholders have an incentive to address the digital trust problems of the use case. This last step determines if you should proceed to Tier II of the Decentralized ID Checklist for a more comprehensive evaluation by considering contextual factors.</a:t>
            </a:r>
            <a:endParaRPr lang="en-US" sz="1100" dirty="0">
              <a:effectLst/>
              <a:latin typeface="Times New Roman" panose="02020603050405020304" pitchFamily="18" charset="0"/>
              <a:ea typeface="Batang" panose="02030600000101010101" pitchFamily="18" charset="-127"/>
            </a:endParaRPr>
          </a:p>
        </p:txBody>
      </p:sp>
      <p:sp>
        <p:nvSpPr>
          <p:cNvPr id="6" name="TextBox 5">
            <a:extLst>
              <a:ext uri="{FF2B5EF4-FFF2-40B4-BE49-F238E27FC236}">
                <a16:creationId xmlns:a16="http://schemas.microsoft.com/office/drawing/2014/main" id="{5C961218-0A1D-888B-6766-06E170AFA417}"/>
              </a:ext>
            </a:extLst>
          </p:cNvPr>
          <p:cNvSpPr txBox="1"/>
          <p:nvPr/>
        </p:nvSpPr>
        <p:spPr>
          <a:xfrm>
            <a:off x="188007" y="410197"/>
            <a:ext cx="0" cy="0"/>
          </a:xfrm>
          <a:prstGeom prst="rect">
            <a:avLst/>
          </a:prstGeom>
          <a:ln w="6350">
            <a:noFill/>
            <a:miter lim="800000"/>
          </a:ln>
        </p:spPr>
        <p:txBody>
          <a:bodyPr vert="horz" wrap="none" lIns="0" tIns="0" rIns="0" bIns="0" rtlCol="0">
            <a:noAutofit/>
          </a:bodyPr>
          <a:lstStyle/>
          <a:p>
            <a:pPr algn="l">
              <a:spcBef>
                <a:spcPts val="300"/>
              </a:spcBef>
              <a:spcAft>
                <a:spcPts val="300"/>
              </a:spcAft>
              <a:buNone/>
            </a:pPr>
            <a:endParaRPr lang="en-US" sz="1600" dirty="0"/>
          </a:p>
        </p:txBody>
      </p:sp>
      <p:sp>
        <p:nvSpPr>
          <p:cNvPr id="7" name="TextBox 6">
            <a:extLst>
              <a:ext uri="{FF2B5EF4-FFF2-40B4-BE49-F238E27FC236}">
                <a16:creationId xmlns:a16="http://schemas.microsoft.com/office/drawing/2014/main" id="{E920A0C0-DE34-AB4B-D469-06AF9C3D1F48}"/>
              </a:ext>
            </a:extLst>
          </p:cNvPr>
          <p:cNvSpPr txBox="1"/>
          <p:nvPr/>
        </p:nvSpPr>
        <p:spPr>
          <a:xfrm>
            <a:off x="312039" y="506802"/>
            <a:ext cx="6233224" cy="178126"/>
          </a:xfrm>
          <a:prstGeom prst="rect">
            <a:avLst/>
          </a:prstGeom>
          <a:ln w="6350">
            <a:noFill/>
            <a:miter lim="800000"/>
          </a:ln>
        </p:spPr>
        <p:txBody>
          <a:bodyPr vert="horz" wrap="square" lIns="0" tIns="0" rIns="0" bIns="0" rtlCol="0">
            <a:spAutoFit/>
          </a:bodyPr>
          <a:lstStyle/>
          <a:p>
            <a:pPr>
              <a:lnSpc>
                <a:spcPct val="115000"/>
              </a:lnSpc>
            </a:pPr>
            <a:r>
              <a:rPr lang="en-US" sz="1100" b="1" dirty="0">
                <a:effectLst/>
                <a:ea typeface="Batang" panose="02030600000101010101" pitchFamily="18" charset="-127"/>
              </a:rPr>
              <a:t>Tier I: Critical amenability assessment </a:t>
            </a:r>
          </a:p>
        </p:txBody>
      </p:sp>
      <p:sp>
        <p:nvSpPr>
          <p:cNvPr id="19" name="TextBox 18">
            <a:extLst>
              <a:ext uri="{FF2B5EF4-FFF2-40B4-BE49-F238E27FC236}">
                <a16:creationId xmlns:a16="http://schemas.microsoft.com/office/drawing/2014/main" id="{B3DB2F2E-F0EE-706A-A4E4-4857B7F3868B}"/>
              </a:ext>
            </a:extLst>
          </p:cNvPr>
          <p:cNvSpPr txBox="1"/>
          <p:nvPr/>
        </p:nvSpPr>
        <p:spPr>
          <a:xfrm>
            <a:off x="312039" y="1382248"/>
            <a:ext cx="3201288" cy="2709524"/>
          </a:xfrm>
          <a:prstGeom prst="rect">
            <a:avLst/>
          </a:prstGeom>
          <a:ln w="6350">
            <a:noFill/>
            <a:miter lim="800000"/>
          </a:ln>
        </p:spPr>
        <p:txBody>
          <a:bodyPr vert="horz" wrap="square" lIns="0" tIns="0" rIns="0" bIns="0" rtlCol="0">
            <a:spAutoFit/>
          </a:bodyPr>
          <a:lstStyle/>
          <a:p>
            <a:pPr>
              <a:lnSpc>
                <a:spcPct val="115000"/>
              </a:lnSpc>
            </a:pPr>
            <a:r>
              <a:rPr lang="en-US" sz="1100" dirty="0">
                <a:effectLst/>
                <a:latin typeface="Arial" panose="020B0604020202020204" pitchFamily="34" charset="0"/>
                <a:ea typeface="Batang" panose="02030600000101010101" pitchFamily="18" charset="-127"/>
              </a:rPr>
              <a:t>With the drafted use case in hand, follow each step as indicated in the Excel spreadsheet. </a:t>
            </a:r>
            <a:r>
              <a:rPr lang="en-US" sz="1100" dirty="0">
                <a:effectLst/>
                <a:ea typeface="Batang" panose="02030600000101010101" pitchFamily="18" charset="-127"/>
              </a:rPr>
              <a:t>Since Tier I begins with technical aspects, it is recommended that the Tech Division initiates Tier I. </a:t>
            </a:r>
            <a:r>
              <a:rPr lang="en-US" sz="1100" dirty="0">
                <a:effectLst/>
                <a:latin typeface="Arial" panose="020B0604020202020204" pitchFamily="34" charset="0"/>
                <a:ea typeface="Batang" panose="02030600000101010101" pitchFamily="18" charset="-127"/>
              </a:rPr>
              <a:t>The Tech </a:t>
            </a:r>
            <a:r>
              <a:rPr lang="en-US" sz="1100" dirty="0">
                <a:latin typeface="Arial" panose="020B0604020202020204" pitchFamily="34" charset="0"/>
                <a:ea typeface="Batang" panose="02030600000101010101" pitchFamily="18" charset="-127"/>
              </a:rPr>
              <a:t>D</a:t>
            </a:r>
            <a:r>
              <a:rPr lang="en-US" sz="1100" dirty="0">
                <a:effectLst/>
                <a:latin typeface="Arial" panose="020B0604020202020204" pitchFamily="34" charset="0"/>
                <a:ea typeface="Batang" panose="02030600000101010101" pitchFamily="18" charset="-127"/>
              </a:rPr>
              <a:t>ivision should start by determining if the use case involves healthcare stakeholders that must provide you with some proof of trustworthiness, such as certifications or the HIPAA Business Associate Agreement (BAA), to initiate an interaction with them. If this condition is met, proceed to identify whether there are any digital interaction issues involved in the use case. Here, only one of the four problem sections must be designated as problematic for the assessment to proceed. </a:t>
            </a:r>
            <a:endParaRPr lang="en-US" sz="1100" dirty="0">
              <a:effectLst/>
              <a:latin typeface="Times New Roman" panose="02020603050405020304" pitchFamily="18" charset="0"/>
              <a:ea typeface="Batang" panose="02030600000101010101" pitchFamily="18" charset="-127"/>
            </a:endParaRPr>
          </a:p>
        </p:txBody>
      </p:sp>
      <p:pic>
        <p:nvPicPr>
          <p:cNvPr id="23" name="Picture 22" descr="A screenshot of a computer screen&#10;&#10;Description automatically generated">
            <a:extLst>
              <a:ext uri="{FF2B5EF4-FFF2-40B4-BE49-F238E27FC236}">
                <a16:creationId xmlns:a16="http://schemas.microsoft.com/office/drawing/2014/main" id="{C113DAE6-8633-D2C1-97A3-44C314DD58C7}"/>
              </a:ext>
            </a:extLst>
          </p:cNvPr>
          <p:cNvPicPr>
            <a:picLocks noChangeAspect="1"/>
          </p:cNvPicPr>
          <p:nvPr/>
        </p:nvPicPr>
        <p:blipFill>
          <a:blip r:embed="rId5"/>
          <a:stretch>
            <a:fillRect/>
          </a:stretch>
        </p:blipFill>
        <p:spPr>
          <a:xfrm>
            <a:off x="3751125" y="1382248"/>
            <a:ext cx="2802963" cy="2078565"/>
          </a:xfrm>
          <a:prstGeom prst="rect">
            <a:avLst/>
          </a:prstGeom>
        </p:spPr>
      </p:pic>
      <p:pic>
        <p:nvPicPr>
          <p:cNvPr id="25" name="Picture 24" descr="A screenshot of a computer&#10;&#10;Description automatically generated">
            <a:extLst>
              <a:ext uri="{FF2B5EF4-FFF2-40B4-BE49-F238E27FC236}">
                <a16:creationId xmlns:a16="http://schemas.microsoft.com/office/drawing/2014/main" id="{73AFD132-6E64-A46B-A03E-9DE058DC732E}"/>
              </a:ext>
            </a:extLst>
          </p:cNvPr>
          <p:cNvPicPr>
            <a:picLocks noChangeAspect="1"/>
          </p:cNvPicPr>
          <p:nvPr/>
        </p:nvPicPr>
        <p:blipFill>
          <a:blip r:embed="rId6"/>
          <a:stretch>
            <a:fillRect/>
          </a:stretch>
        </p:blipFill>
        <p:spPr>
          <a:xfrm>
            <a:off x="3746477" y="4309807"/>
            <a:ext cx="2787289" cy="1834197"/>
          </a:xfrm>
          <a:prstGeom prst="rect">
            <a:avLst/>
          </a:prstGeom>
        </p:spPr>
      </p:pic>
      <p:sp>
        <p:nvSpPr>
          <p:cNvPr id="27" name="TextBox 26">
            <a:extLst>
              <a:ext uri="{FF2B5EF4-FFF2-40B4-BE49-F238E27FC236}">
                <a16:creationId xmlns:a16="http://schemas.microsoft.com/office/drawing/2014/main" id="{1D1C2DA0-8829-123F-14B5-B86CD50BABA3}"/>
              </a:ext>
            </a:extLst>
          </p:cNvPr>
          <p:cNvSpPr txBox="1"/>
          <p:nvPr/>
        </p:nvSpPr>
        <p:spPr>
          <a:xfrm>
            <a:off x="312039" y="7908223"/>
            <a:ext cx="6250178" cy="956800"/>
          </a:xfrm>
          <a:prstGeom prst="rect">
            <a:avLst/>
          </a:prstGeom>
          <a:ln w="6350">
            <a:noFill/>
            <a:miter lim="800000"/>
          </a:ln>
        </p:spPr>
        <p:txBody>
          <a:bodyPr vert="horz" wrap="square" lIns="0" tIns="0" rIns="0" bIns="0" rtlCol="0">
            <a:spAutoFit/>
          </a:bodyPr>
          <a:lstStyle/>
          <a:p>
            <a:pPr>
              <a:lnSpc>
                <a:spcPct val="115000"/>
              </a:lnSpc>
            </a:pPr>
            <a:r>
              <a:rPr lang="en-US" sz="1100" dirty="0">
                <a:effectLst/>
                <a:latin typeface="Arial" panose="020B0604020202020204" pitchFamily="34" charset="0"/>
                <a:ea typeface="Batang" panose="02030600000101010101" pitchFamily="18" charset="-127"/>
              </a:rPr>
              <a:t>Tier II, the comprehensive amenability assessment, assesses the amenability of a use case to decentralized ID deployment through a weighted decision matrix that takes into account contextual factors. Based on the overall alignment level between decentralized ID amenability factors (AFs) and the use case characteristics, it will be determined if the use case is amenable to decentralized ID solutions. Simply follow the navigation guidelines provided in the Excel spreadsheet. </a:t>
            </a:r>
            <a:endParaRPr lang="en-US" sz="1100" dirty="0">
              <a:latin typeface="Arial" panose="020B0604020202020204" pitchFamily="34" charset="0"/>
              <a:ea typeface="Batang" panose="02030600000101010101" pitchFamily="18" charset="-127"/>
            </a:endParaRPr>
          </a:p>
        </p:txBody>
      </p:sp>
      <p:sp>
        <p:nvSpPr>
          <p:cNvPr id="28" name="TextBox 27">
            <a:extLst>
              <a:ext uri="{FF2B5EF4-FFF2-40B4-BE49-F238E27FC236}">
                <a16:creationId xmlns:a16="http://schemas.microsoft.com/office/drawing/2014/main" id="{5F3E2680-B327-457F-7C9E-37F99BF9131D}"/>
              </a:ext>
            </a:extLst>
          </p:cNvPr>
          <p:cNvSpPr txBox="1"/>
          <p:nvPr/>
        </p:nvSpPr>
        <p:spPr>
          <a:xfrm>
            <a:off x="312039" y="7623605"/>
            <a:ext cx="6233224" cy="178126"/>
          </a:xfrm>
          <a:prstGeom prst="rect">
            <a:avLst/>
          </a:prstGeom>
          <a:ln w="6350">
            <a:noFill/>
            <a:miter lim="800000"/>
          </a:ln>
        </p:spPr>
        <p:txBody>
          <a:bodyPr vert="horz" wrap="square" lIns="0" tIns="0" rIns="0" bIns="0" rtlCol="0">
            <a:spAutoFit/>
          </a:bodyPr>
          <a:lstStyle/>
          <a:p>
            <a:pPr>
              <a:lnSpc>
                <a:spcPct val="115000"/>
              </a:lnSpc>
            </a:pPr>
            <a:r>
              <a:rPr lang="en-US" sz="1100" b="1" dirty="0">
                <a:effectLst/>
                <a:ea typeface="Batang" panose="02030600000101010101" pitchFamily="18" charset="-127"/>
              </a:rPr>
              <a:t>Tier II: Comprehensive amenability assessment </a:t>
            </a:r>
          </a:p>
        </p:txBody>
      </p:sp>
    </p:spTree>
    <p:extLst>
      <p:ext uri="{BB962C8B-B14F-4D97-AF65-F5344CB8AC3E}">
        <p14:creationId xmlns:p14="http://schemas.microsoft.com/office/powerpoint/2010/main" val="3071771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08F073A-8D55-28B5-72FC-63735B3ABF87}"/>
              </a:ext>
            </a:extLst>
          </p:cNvPr>
          <p:cNvSpPr/>
          <p:nvPr/>
        </p:nvSpPr>
        <p:spPr>
          <a:xfrm>
            <a:off x="307975" y="1369070"/>
            <a:ext cx="6237288" cy="313509"/>
          </a:xfrm>
          <a:prstGeom prst="rect">
            <a:avLst/>
          </a:prstGeom>
          <a:solidFill>
            <a:schemeClr val="bg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endParaRPr>
          </a:p>
        </p:txBody>
      </p:sp>
      <p:sp>
        <p:nvSpPr>
          <p:cNvPr id="3" name="TextBox 2">
            <a:extLst>
              <a:ext uri="{FF2B5EF4-FFF2-40B4-BE49-F238E27FC236}">
                <a16:creationId xmlns:a16="http://schemas.microsoft.com/office/drawing/2014/main" id="{9A3E5495-8CA3-E69A-141C-97528B65C2D4}"/>
              </a:ext>
            </a:extLst>
          </p:cNvPr>
          <p:cNvSpPr txBox="1"/>
          <p:nvPr/>
        </p:nvSpPr>
        <p:spPr>
          <a:xfrm>
            <a:off x="307975" y="862630"/>
            <a:ext cx="3197226" cy="3774495"/>
          </a:xfrm>
          <a:prstGeom prst="rect">
            <a:avLst/>
          </a:prstGeom>
          <a:noFill/>
          <a:ln w="6350">
            <a:noFill/>
            <a:miter lim="800000"/>
          </a:ln>
        </p:spPr>
        <p:txBody>
          <a:bodyPr wrap="square" lIns="0">
            <a:spAutoFit/>
          </a:bodyPr>
          <a:lstStyle/>
          <a:p>
            <a:pPr marL="230188" indent="-230188">
              <a:lnSpc>
                <a:spcPct val="115000"/>
              </a:lnSpc>
              <a:buClr>
                <a:schemeClr val="accent3"/>
              </a:buClr>
              <a:buFont typeface="+mj-lt"/>
              <a:buAutoNum type="arabicPeriod"/>
            </a:pPr>
            <a:r>
              <a:rPr lang="en-US" sz="1100" dirty="0">
                <a:ln>
                  <a:noFill/>
                </a:ln>
                <a:solidFill>
                  <a:srgbClr val="000000"/>
                </a:solidFill>
                <a:effectLst/>
                <a:latin typeface="Arial" panose="020B0604020202020204" pitchFamily="34" charset="0"/>
                <a:ea typeface="Arial Unicode MS" panose="020B0604020202020204" pitchFamily="34" charset="-128"/>
              </a:rPr>
              <a:t>Assign a relative importance rating to each item from each of the six amenability dimensions (human, organizational, technological, systemic, wider macro-economic, and collaborative use case characteristics) based on your best judgment regarding its relevance to the use case’s manifestation and handling. Begin by rating the first item (Column F) as “10</a:t>
            </a:r>
            <a:r>
              <a:rPr lang="en-US" sz="1100" dirty="0">
                <a:solidFill>
                  <a:srgbClr val="000000"/>
                </a:solidFill>
                <a:latin typeface="Arial" panose="020B0604020202020204" pitchFamily="34" charset="0"/>
                <a:ea typeface="Arial Unicode MS" panose="020B0604020202020204" pitchFamily="34" charset="-128"/>
              </a:rPr>
              <a:t>”</a:t>
            </a:r>
            <a:r>
              <a:rPr lang="en-US" sz="1100" dirty="0">
                <a:ln>
                  <a:noFill/>
                </a:ln>
                <a:solidFill>
                  <a:srgbClr val="000000"/>
                </a:solidFill>
                <a:effectLst/>
                <a:latin typeface="Arial" panose="020B0604020202020204" pitchFamily="34" charset="0"/>
                <a:ea typeface="Arial Unicode MS" panose="020B0604020202020204" pitchFamily="34" charset="-128"/>
              </a:rPr>
              <a:t> and then rate subsequent items accordingly.  For instance, if an item holds the same level of importance, rate it as “10</a:t>
            </a:r>
            <a:r>
              <a:rPr lang="en-US" sz="1100" dirty="0">
                <a:solidFill>
                  <a:srgbClr val="000000"/>
                </a:solidFill>
                <a:latin typeface="Arial" panose="020B0604020202020204" pitchFamily="34" charset="0"/>
                <a:ea typeface="Arial Unicode MS" panose="020B0604020202020204" pitchFamily="34" charset="-128"/>
              </a:rPr>
              <a:t>”</a:t>
            </a:r>
            <a:r>
              <a:rPr lang="en-US" sz="1100" dirty="0">
                <a:ln>
                  <a:noFill/>
                </a:ln>
                <a:solidFill>
                  <a:srgbClr val="000000"/>
                </a:solidFill>
                <a:effectLst/>
                <a:latin typeface="Arial" panose="020B0604020202020204" pitchFamily="34" charset="0"/>
                <a:ea typeface="Arial Unicode MS" panose="020B0604020202020204" pitchFamily="34" charset="-128"/>
              </a:rPr>
              <a:t>. However, if it’s less significant, rate it as a lower number, such as a “7”. On the other hand, if it’s more crucial, rate it higher, such as a “40</a:t>
            </a:r>
            <a:r>
              <a:rPr lang="en-US" sz="1100" dirty="0">
                <a:solidFill>
                  <a:srgbClr val="000000"/>
                </a:solidFill>
                <a:latin typeface="Arial" panose="020B0604020202020204" pitchFamily="34" charset="0"/>
                <a:ea typeface="Arial Unicode MS" panose="020B0604020202020204" pitchFamily="34" charset="-128"/>
              </a:rPr>
              <a:t>”</a:t>
            </a:r>
            <a:r>
              <a:rPr lang="en-US" sz="1100" dirty="0">
                <a:ln>
                  <a:noFill/>
                </a:ln>
                <a:solidFill>
                  <a:srgbClr val="000000"/>
                </a:solidFill>
                <a:effectLst/>
                <a:latin typeface="Arial" panose="020B0604020202020204" pitchFamily="34" charset="0"/>
                <a:ea typeface="Arial Unicode MS" panose="020B0604020202020204" pitchFamily="34" charset="-128"/>
              </a:rPr>
              <a:t>. The default rating for all statements is “10</a:t>
            </a:r>
            <a:r>
              <a:rPr lang="en-US" sz="1100" dirty="0">
                <a:solidFill>
                  <a:srgbClr val="000000"/>
                </a:solidFill>
                <a:latin typeface="Arial" panose="020B0604020202020204" pitchFamily="34" charset="0"/>
                <a:ea typeface="Arial Unicode MS" panose="020B0604020202020204" pitchFamily="34" charset="-128"/>
              </a:rPr>
              <a:t>”</a:t>
            </a:r>
            <a:r>
              <a:rPr lang="en-US" sz="1100" dirty="0">
                <a:ln>
                  <a:noFill/>
                </a:ln>
                <a:solidFill>
                  <a:srgbClr val="000000"/>
                </a:solidFill>
                <a:effectLst/>
                <a:latin typeface="Arial" panose="020B0604020202020204" pitchFamily="34" charset="0"/>
                <a:ea typeface="Arial Unicode MS" panose="020B0604020202020204" pitchFamily="34" charset="-128"/>
              </a:rPr>
              <a:t>, giving you the flexibility to adjust its significance. Column G automatically displays the importance rating as a percentage. </a:t>
            </a:r>
          </a:p>
        </p:txBody>
      </p:sp>
      <p:sp>
        <p:nvSpPr>
          <p:cNvPr id="4" name="TextBox 3">
            <a:extLst>
              <a:ext uri="{FF2B5EF4-FFF2-40B4-BE49-F238E27FC236}">
                <a16:creationId xmlns:a16="http://schemas.microsoft.com/office/drawing/2014/main" id="{55F5A9A2-35FE-5D77-BE6F-A2D61F758617}"/>
              </a:ext>
            </a:extLst>
          </p:cNvPr>
          <p:cNvSpPr txBox="1"/>
          <p:nvPr/>
        </p:nvSpPr>
        <p:spPr>
          <a:xfrm>
            <a:off x="307975" y="4574489"/>
            <a:ext cx="3197225" cy="2022477"/>
          </a:xfrm>
          <a:prstGeom prst="rect">
            <a:avLst/>
          </a:prstGeom>
          <a:noFill/>
          <a:ln w="6350">
            <a:noFill/>
            <a:miter lim="800000"/>
          </a:ln>
        </p:spPr>
        <p:txBody>
          <a:bodyPr wrap="square" lIns="0">
            <a:spAutoFit/>
          </a:bodyPr>
          <a:lstStyle/>
          <a:p>
            <a:pPr marL="230188" indent="-230188">
              <a:lnSpc>
                <a:spcPct val="115000"/>
              </a:lnSpc>
              <a:buClr>
                <a:schemeClr val="accent3"/>
              </a:buClr>
              <a:buFont typeface="+mj-lt"/>
              <a:buAutoNum type="arabicPeriod" startAt="2"/>
            </a:pPr>
            <a:r>
              <a:rPr lang="en-US" sz="1100" dirty="0">
                <a:ln>
                  <a:noFill/>
                </a:ln>
                <a:solidFill>
                  <a:srgbClr val="000000"/>
                </a:solidFill>
                <a:effectLst/>
                <a:ea typeface="Arial Unicode MS" panose="020B0604020202020204" pitchFamily="34" charset="-128"/>
              </a:rPr>
              <a:t>Next, each AF is evaluated on how well it corresponds to the particular use case. In Column H, go through the statements from top to bottom and rate each based on </a:t>
            </a:r>
            <a:r>
              <a:rPr lang="en-US" sz="1100" dirty="0">
                <a:solidFill>
                  <a:srgbClr val="000000"/>
                </a:solidFill>
                <a:ea typeface="Arial Unicode MS" panose="020B0604020202020204" pitchFamily="34" charset="-128"/>
              </a:rPr>
              <a:t>how well it aligns with your use case at hand </a:t>
            </a:r>
            <a:r>
              <a:rPr lang="en-US" sz="1100" dirty="0">
                <a:ln>
                  <a:noFill/>
                </a:ln>
                <a:solidFill>
                  <a:srgbClr val="000000"/>
                </a:solidFill>
                <a:effectLst/>
                <a:ea typeface="Arial Unicode MS" panose="020B0604020202020204" pitchFamily="34" charset="-128"/>
              </a:rPr>
              <a:t>(</a:t>
            </a:r>
            <a:r>
              <a:rPr lang="en-US" sz="1100" dirty="0">
                <a:solidFill>
                  <a:srgbClr val="000000"/>
                </a:solidFill>
                <a:ea typeface="Arial Unicode MS" panose="020B0604020202020204" pitchFamily="34" charset="-128"/>
              </a:rPr>
              <a:t>-2</a:t>
            </a:r>
            <a:r>
              <a:rPr lang="en-US" sz="1100" dirty="0">
                <a:ln>
                  <a:noFill/>
                </a:ln>
                <a:solidFill>
                  <a:srgbClr val="000000"/>
                </a:solidFill>
                <a:effectLst/>
                <a:ea typeface="Arial Unicode MS" panose="020B0604020202020204" pitchFamily="34" charset="-128"/>
              </a:rPr>
              <a:t> = </a:t>
            </a:r>
            <a:r>
              <a:rPr lang="en-US" sz="1100" i="1" dirty="0">
                <a:ln>
                  <a:noFill/>
                </a:ln>
                <a:solidFill>
                  <a:srgbClr val="000000"/>
                </a:solidFill>
                <a:effectLst/>
                <a:ea typeface="Arial Unicode MS" panose="020B0604020202020204" pitchFamily="34" charset="-128"/>
              </a:rPr>
              <a:t>strongly misaligns</a:t>
            </a:r>
            <a:r>
              <a:rPr lang="en-US" sz="1100" dirty="0">
                <a:ln>
                  <a:noFill/>
                </a:ln>
                <a:solidFill>
                  <a:srgbClr val="000000"/>
                </a:solidFill>
                <a:effectLst/>
                <a:ea typeface="Arial Unicode MS" panose="020B0604020202020204" pitchFamily="34" charset="-128"/>
              </a:rPr>
              <a:t>, -1 = </a:t>
            </a:r>
            <a:r>
              <a:rPr lang="en-US" sz="1100" i="1" dirty="0">
                <a:ln>
                  <a:noFill/>
                </a:ln>
                <a:solidFill>
                  <a:srgbClr val="000000"/>
                </a:solidFill>
                <a:effectLst/>
                <a:ea typeface="Arial Unicode MS" panose="020B0604020202020204" pitchFamily="34" charset="-128"/>
              </a:rPr>
              <a:t>somewhat misaligns</a:t>
            </a:r>
            <a:r>
              <a:rPr lang="en-US" sz="1100" dirty="0">
                <a:ln>
                  <a:noFill/>
                </a:ln>
                <a:solidFill>
                  <a:srgbClr val="000000"/>
                </a:solidFill>
                <a:effectLst/>
                <a:ea typeface="Arial Unicode MS" panose="020B0604020202020204" pitchFamily="34" charset="-128"/>
              </a:rPr>
              <a:t>, </a:t>
            </a:r>
            <a:r>
              <a:rPr lang="en-US" sz="1100" dirty="0">
                <a:solidFill>
                  <a:srgbClr val="000000"/>
                </a:solidFill>
                <a:ea typeface="Arial Unicode MS" panose="020B0604020202020204" pitchFamily="34" charset="-128"/>
              </a:rPr>
              <a:t>0</a:t>
            </a:r>
            <a:r>
              <a:rPr lang="en-US" sz="1100" dirty="0">
                <a:ln>
                  <a:noFill/>
                </a:ln>
                <a:solidFill>
                  <a:srgbClr val="000000"/>
                </a:solidFill>
                <a:effectLst/>
                <a:ea typeface="Arial Unicode MS" panose="020B0604020202020204" pitchFamily="34" charset="-128"/>
              </a:rPr>
              <a:t> = </a:t>
            </a:r>
            <a:r>
              <a:rPr lang="en-US" sz="1100" i="1" dirty="0">
                <a:ln>
                  <a:noFill/>
                </a:ln>
                <a:solidFill>
                  <a:srgbClr val="000000"/>
                </a:solidFill>
                <a:effectLst/>
                <a:ea typeface="Arial Unicode MS" panose="020B0604020202020204" pitchFamily="34" charset="-128"/>
              </a:rPr>
              <a:t>neutral</a:t>
            </a:r>
            <a:r>
              <a:rPr lang="en-US" sz="1100" dirty="0">
                <a:ln>
                  <a:noFill/>
                </a:ln>
                <a:solidFill>
                  <a:srgbClr val="000000"/>
                </a:solidFill>
                <a:effectLst/>
                <a:ea typeface="Arial Unicode MS" panose="020B0604020202020204" pitchFamily="34" charset="-128"/>
              </a:rPr>
              <a:t>, 1 = </a:t>
            </a:r>
            <a:r>
              <a:rPr lang="en-US" sz="1100" i="1" dirty="0">
                <a:ln>
                  <a:noFill/>
                </a:ln>
                <a:solidFill>
                  <a:srgbClr val="000000"/>
                </a:solidFill>
                <a:effectLst/>
                <a:ea typeface="Arial Unicode MS" panose="020B0604020202020204" pitchFamily="34" charset="-128"/>
              </a:rPr>
              <a:t>somewhat aligns</a:t>
            </a:r>
            <a:r>
              <a:rPr lang="en-US" sz="1100" dirty="0">
                <a:ln>
                  <a:noFill/>
                </a:ln>
                <a:solidFill>
                  <a:srgbClr val="000000"/>
                </a:solidFill>
                <a:effectLst/>
                <a:ea typeface="Arial Unicode MS" panose="020B0604020202020204" pitchFamily="34" charset="-128"/>
              </a:rPr>
              <a:t>, </a:t>
            </a:r>
            <a:r>
              <a:rPr lang="en-US" sz="1100" dirty="0">
                <a:solidFill>
                  <a:srgbClr val="000000"/>
                </a:solidFill>
                <a:ea typeface="Arial Unicode MS" panose="020B0604020202020204" pitchFamily="34" charset="-128"/>
              </a:rPr>
              <a:t>2</a:t>
            </a:r>
            <a:r>
              <a:rPr lang="en-US" sz="1100" dirty="0">
                <a:ln>
                  <a:noFill/>
                </a:ln>
                <a:solidFill>
                  <a:srgbClr val="000000"/>
                </a:solidFill>
                <a:effectLst/>
                <a:ea typeface="Arial Unicode MS" panose="020B0604020202020204" pitchFamily="34" charset="-128"/>
              </a:rPr>
              <a:t> = </a:t>
            </a:r>
            <a:r>
              <a:rPr lang="en-US" sz="1100" i="1" dirty="0">
                <a:ln>
                  <a:noFill/>
                </a:ln>
                <a:solidFill>
                  <a:srgbClr val="000000"/>
                </a:solidFill>
                <a:effectLst/>
                <a:ea typeface="Arial Unicode MS" panose="020B0604020202020204" pitchFamily="34" charset="-128"/>
              </a:rPr>
              <a:t>strongly aligns</a:t>
            </a:r>
            <a:r>
              <a:rPr lang="en-US" sz="1100" dirty="0">
                <a:ln>
                  <a:noFill/>
                </a:ln>
                <a:solidFill>
                  <a:srgbClr val="000000"/>
                </a:solidFill>
                <a:effectLst/>
                <a:ea typeface="Arial Unicode MS" panose="020B0604020202020204" pitchFamily="34" charset="-128"/>
              </a:rPr>
              <a:t>). The rating scale assumes higher values indicate higher amenability of decentralized ID to the use case. </a:t>
            </a:r>
          </a:p>
        </p:txBody>
      </p:sp>
      <p:sp>
        <p:nvSpPr>
          <p:cNvPr id="7" name="TextBox 6">
            <a:extLst>
              <a:ext uri="{FF2B5EF4-FFF2-40B4-BE49-F238E27FC236}">
                <a16:creationId xmlns:a16="http://schemas.microsoft.com/office/drawing/2014/main" id="{40944EA7-F29B-B59A-E853-898A14C8A6CD}"/>
              </a:ext>
            </a:extLst>
          </p:cNvPr>
          <p:cNvSpPr txBox="1"/>
          <p:nvPr/>
        </p:nvSpPr>
        <p:spPr>
          <a:xfrm>
            <a:off x="307975" y="6534330"/>
            <a:ext cx="3197225" cy="1633139"/>
          </a:xfrm>
          <a:prstGeom prst="rect">
            <a:avLst/>
          </a:prstGeom>
          <a:noFill/>
          <a:ln w="6350">
            <a:noFill/>
            <a:miter lim="800000"/>
          </a:ln>
        </p:spPr>
        <p:txBody>
          <a:bodyPr wrap="square" lIns="0">
            <a:spAutoFit/>
          </a:bodyPr>
          <a:lstStyle/>
          <a:p>
            <a:pPr marL="230188" indent="-230188">
              <a:lnSpc>
                <a:spcPct val="115000"/>
              </a:lnSpc>
              <a:buClr>
                <a:schemeClr val="accent3"/>
              </a:buClr>
              <a:buFont typeface="+mj-lt"/>
              <a:buAutoNum type="arabicPeriod" startAt="3"/>
            </a:pPr>
            <a:r>
              <a:rPr lang="en-US" sz="1100" dirty="0">
                <a:ln>
                  <a:noFill/>
                </a:ln>
                <a:solidFill>
                  <a:srgbClr val="000000"/>
                </a:solidFill>
                <a:effectLst/>
                <a:ea typeface="Arial Unicode MS" panose="020B0604020202020204" pitchFamily="34" charset="-128"/>
              </a:rPr>
              <a:t>It is critical to consider potential changes to the importance level and rating of each AF in the future. In Column J, indicate whether you expect the situation described in each AF to change to the best of your judgment. If you anticipate any changes, use Column K to write any comments on how you believe these will occur.</a:t>
            </a:r>
          </a:p>
        </p:txBody>
      </p:sp>
      <p:sp>
        <p:nvSpPr>
          <p:cNvPr id="9" name="TextBox 8">
            <a:extLst>
              <a:ext uri="{FF2B5EF4-FFF2-40B4-BE49-F238E27FC236}">
                <a16:creationId xmlns:a16="http://schemas.microsoft.com/office/drawing/2014/main" id="{87ED57B8-2540-16AB-C00E-0FA22624DD1B}"/>
              </a:ext>
            </a:extLst>
          </p:cNvPr>
          <p:cNvSpPr txBox="1"/>
          <p:nvPr/>
        </p:nvSpPr>
        <p:spPr>
          <a:xfrm>
            <a:off x="312039" y="486106"/>
            <a:ext cx="3193161" cy="372794"/>
          </a:xfrm>
          <a:prstGeom prst="rect">
            <a:avLst/>
          </a:prstGeom>
          <a:ln w="6350">
            <a:noFill/>
            <a:miter lim="800000"/>
          </a:ln>
        </p:spPr>
        <p:txBody>
          <a:bodyPr vert="horz" wrap="square" lIns="0" tIns="0" rIns="0" bIns="0" rtlCol="0">
            <a:spAutoFit/>
          </a:bodyPr>
          <a:lstStyle/>
          <a:p>
            <a:pPr>
              <a:lnSpc>
                <a:spcPct val="115000"/>
              </a:lnSpc>
              <a:spcAft>
                <a:spcPts val="600"/>
              </a:spcAft>
            </a:pPr>
            <a:r>
              <a:rPr lang="en-US" sz="1100" dirty="0">
                <a:effectLst/>
                <a:ea typeface="Batang" panose="02030600000101010101" pitchFamily="18" charset="-127"/>
              </a:rPr>
              <a:t>To calculate the overall amenability score, both divisions are expected to follow these steps:</a:t>
            </a:r>
          </a:p>
        </p:txBody>
      </p:sp>
      <p:pic>
        <p:nvPicPr>
          <p:cNvPr id="19" name="Picture 18" descr="A screenshot of a computer&#10;&#10;Description automatically generated">
            <a:extLst>
              <a:ext uri="{FF2B5EF4-FFF2-40B4-BE49-F238E27FC236}">
                <a16:creationId xmlns:a16="http://schemas.microsoft.com/office/drawing/2014/main" id="{F1004F98-6BCE-F67B-F1E6-C3DB5F236665}"/>
              </a:ext>
            </a:extLst>
          </p:cNvPr>
          <p:cNvPicPr>
            <a:picLocks noChangeAspect="1"/>
          </p:cNvPicPr>
          <p:nvPr/>
        </p:nvPicPr>
        <p:blipFill>
          <a:blip r:embed="rId3"/>
          <a:stretch>
            <a:fillRect/>
          </a:stretch>
        </p:blipFill>
        <p:spPr>
          <a:xfrm>
            <a:off x="3626993" y="862631"/>
            <a:ext cx="2918269" cy="1038042"/>
          </a:xfrm>
          <a:prstGeom prst="rect">
            <a:avLst/>
          </a:prstGeom>
        </p:spPr>
      </p:pic>
      <p:pic>
        <p:nvPicPr>
          <p:cNvPr id="21" name="Picture 20" descr="A screenshot of a computer screen&#10;&#10;Description automatically generated">
            <a:extLst>
              <a:ext uri="{FF2B5EF4-FFF2-40B4-BE49-F238E27FC236}">
                <a16:creationId xmlns:a16="http://schemas.microsoft.com/office/drawing/2014/main" id="{B4AC3039-8E56-923E-DC17-8497C9057282}"/>
              </a:ext>
            </a:extLst>
          </p:cNvPr>
          <p:cNvPicPr>
            <a:picLocks noChangeAspect="1"/>
          </p:cNvPicPr>
          <p:nvPr/>
        </p:nvPicPr>
        <p:blipFill>
          <a:blip r:embed="rId4"/>
          <a:stretch>
            <a:fillRect/>
          </a:stretch>
        </p:blipFill>
        <p:spPr>
          <a:xfrm>
            <a:off x="3635119" y="6534330"/>
            <a:ext cx="2910143" cy="599801"/>
          </a:xfrm>
          <a:prstGeom prst="rect">
            <a:avLst/>
          </a:prstGeom>
        </p:spPr>
      </p:pic>
      <p:pic>
        <p:nvPicPr>
          <p:cNvPr id="23" name="Picture 22" descr="A screenshot of a computer&#10;&#10;Description automatically generated">
            <a:extLst>
              <a:ext uri="{FF2B5EF4-FFF2-40B4-BE49-F238E27FC236}">
                <a16:creationId xmlns:a16="http://schemas.microsoft.com/office/drawing/2014/main" id="{AB7F8219-4AE5-E26B-D8B2-CB94BA224882}"/>
              </a:ext>
            </a:extLst>
          </p:cNvPr>
          <p:cNvPicPr>
            <a:picLocks noChangeAspect="1"/>
          </p:cNvPicPr>
          <p:nvPr/>
        </p:nvPicPr>
        <p:blipFill>
          <a:blip r:embed="rId5"/>
          <a:stretch>
            <a:fillRect/>
          </a:stretch>
        </p:blipFill>
        <p:spPr>
          <a:xfrm>
            <a:off x="3635120" y="4574490"/>
            <a:ext cx="2910142" cy="1065736"/>
          </a:xfrm>
          <a:prstGeom prst="rect">
            <a:avLst/>
          </a:prstGeom>
        </p:spPr>
      </p:pic>
      <p:sp>
        <p:nvSpPr>
          <p:cNvPr id="24" name="TextBox 23">
            <a:extLst>
              <a:ext uri="{FF2B5EF4-FFF2-40B4-BE49-F238E27FC236}">
                <a16:creationId xmlns:a16="http://schemas.microsoft.com/office/drawing/2014/main" id="{126B81CD-BF51-0EB1-08D7-6EB9CA0249EE}"/>
              </a:ext>
            </a:extLst>
          </p:cNvPr>
          <p:cNvSpPr txBox="1"/>
          <p:nvPr/>
        </p:nvSpPr>
        <p:spPr>
          <a:xfrm>
            <a:off x="307975" y="8262910"/>
            <a:ext cx="6233224" cy="956800"/>
          </a:xfrm>
          <a:prstGeom prst="rect">
            <a:avLst/>
          </a:prstGeom>
          <a:ln w="6350">
            <a:noFill/>
            <a:miter lim="800000"/>
          </a:ln>
        </p:spPr>
        <p:txBody>
          <a:bodyPr vert="horz" wrap="square" lIns="0" tIns="0" rIns="0" bIns="0" rtlCol="0">
            <a:spAutoFit/>
          </a:bodyPr>
          <a:lstStyle/>
          <a:p>
            <a:pPr>
              <a:lnSpc>
                <a:spcPct val="115000"/>
              </a:lnSpc>
              <a:spcAft>
                <a:spcPts val="600"/>
              </a:spcAft>
            </a:pPr>
            <a:r>
              <a:rPr lang="en-US" sz="1100" dirty="0">
                <a:ln>
                  <a:noFill/>
                </a:ln>
                <a:solidFill>
                  <a:srgbClr val="000000"/>
                </a:solidFill>
                <a:effectLst/>
                <a:ea typeface="Arial Unicode MS" panose="020B0604020202020204" pitchFamily="34" charset="-128"/>
              </a:rPr>
              <a:t>Steps 1 to 3 are followed by both the Tech Division and Commercial Division in their respective Excel tabs, as indicated. </a:t>
            </a:r>
            <a:r>
              <a:rPr lang="en-US" sz="1100" dirty="0">
                <a:solidFill>
                  <a:srgbClr val="000000"/>
                </a:solidFill>
                <a:ea typeface="Arial Unicode MS" panose="020B0604020202020204" pitchFamily="34" charset="-128"/>
              </a:rPr>
              <a:t>S</a:t>
            </a:r>
            <a:r>
              <a:rPr lang="en-US" sz="1100" dirty="0">
                <a:ln>
                  <a:noFill/>
                </a:ln>
                <a:solidFill>
                  <a:srgbClr val="000000"/>
                </a:solidFill>
                <a:effectLst/>
                <a:ea typeface="Arial Unicode MS" panose="020B0604020202020204" pitchFamily="34" charset="-128"/>
              </a:rPr>
              <a:t>ome managers may have concerns about quantifying such a subjective and qualitative process. Nevertheless, quantification of some form can aid in revealing and examining underlying assumptions regarding the implementation of decentralized ID, particularly in the early stages of such a potential undertaking (Cummings and Holmberg, 2012).</a:t>
            </a:r>
          </a:p>
        </p:txBody>
      </p:sp>
      <p:cxnSp>
        <p:nvCxnSpPr>
          <p:cNvPr id="5" name="BottomLine">
            <a:extLst>
              <a:ext uri="{FF2B5EF4-FFF2-40B4-BE49-F238E27FC236}">
                <a16:creationId xmlns:a16="http://schemas.microsoft.com/office/drawing/2014/main" id="{02FFF014-8713-C046-C3CE-32CFCBAD7E45}"/>
              </a:ext>
            </a:extLst>
          </p:cNvPr>
          <p:cNvCxnSpPr/>
          <p:nvPr>
            <p:custDataLst>
              <p:tags r:id="rId1"/>
            </p:custDataLst>
          </p:nvPr>
        </p:nvCxnSpPr>
        <p:spPr>
          <a:xfrm>
            <a:off x="312039" y="9322111"/>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3178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AF0EBE-73A8-0F88-E4E7-2CEF2321D759}"/>
              </a:ext>
            </a:extLst>
          </p:cNvPr>
          <p:cNvSpPr txBox="1"/>
          <p:nvPr/>
        </p:nvSpPr>
        <p:spPr>
          <a:xfrm>
            <a:off x="312039" y="487783"/>
            <a:ext cx="3193161" cy="3682162"/>
          </a:xfrm>
          <a:prstGeom prst="rect">
            <a:avLst/>
          </a:prstGeom>
          <a:ln w="6350">
            <a:noFill/>
            <a:miter lim="800000"/>
          </a:ln>
        </p:spPr>
        <p:txBody>
          <a:bodyPr vert="horz" wrap="square" lIns="0" tIns="0" rIns="0" bIns="0" rtlCol="0">
            <a:spAutoFit/>
          </a:bodyPr>
          <a:lstStyle/>
          <a:p>
            <a:pPr marL="230188" indent="-230188">
              <a:lnSpc>
                <a:spcPct val="115000"/>
              </a:lnSpc>
              <a:buClr>
                <a:schemeClr val="accent3"/>
              </a:buClr>
              <a:buFont typeface="+mj-lt"/>
              <a:buAutoNum type="arabicPeriod" startAt="4"/>
            </a:pPr>
            <a:r>
              <a:rPr lang="en-US" sz="1100" dirty="0">
                <a:effectLst/>
                <a:ea typeface="Batang" panose="02030600000101010101" pitchFamily="18" charset="-127"/>
              </a:rPr>
              <a:t>Finally, in the “Detailed </a:t>
            </a:r>
            <a:r>
              <a:rPr lang="en-US" sz="1100" dirty="0">
                <a:ea typeface="Batang" panose="02030600000101010101" pitchFamily="18" charset="-127"/>
              </a:rPr>
              <a:t>view of Tier II” tab, both the Tech Division </a:t>
            </a:r>
            <a:r>
              <a:rPr lang="en-US" sz="1100" dirty="0">
                <a:effectLst/>
                <a:ea typeface="Batang" panose="02030600000101010101" pitchFamily="18" charset="-127"/>
              </a:rPr>
              <a:t>and </a:t>
            </a:r>
            <a:r>
              <a:rPr lang="en-US" sz="1100" dirty="0">
                <a:ea typeface="Batang" panose="02030600000101010101" pitchFamily="18" charset="-127"/>
              </a:rPr>
              <a:t>C</a:t>
            </a:r>
            <a:r>
              <a:rPr lang="en-US" sz="1100" dirty="0">
                <a:effectLst/>
                <a:ea typeface="Batang" panose="02030600000101010101" pitchFamily="18" charset="-127"/>
              </a:rPr>
              <a:t>ommercial Division jointly rate the amenability of each use case characteristics dimension according to its relative importance at the very bottom. This process is similar to the importance weighting of the various AFs: </a:t>
            </a:r>
            <a:r>
              <a:rPr lang="en-US" sz="1100" dirty="0">
                <a:ln>
                  <a:noFill/>
                </a:ln>
                <a:solidFill>
                  <a:srgbClr val="000000"/>
                </a:solidFill>
                <a:effectLst/>
                <a:latin typeface="Arial" panose="020B0604020202020204" pitchFamily="34" charset="0"/>
                <a:ea typeface="Arial Unicode MS" panose="020B0604020202020204" pitchFamily="34" charset="-128"/>
              </a:rPr>
              <a:t>Begin by rating the “amenability of human-related use case characteristics” as a “10</a:t>
            </a:r>
            <a:r>
              <a:rPr lang="en-US" sz="1100" dirty="0">
                <a:solidFill>
                  <a:srgbClr val="000000"/>
                </a:solidFill>
                <a:latin typeface="Arial" panose="020B0604020202020204" pitchFamily="34" charset="0"/>
                <a:ea typeface="Arial Unicode MS" panose="020B0604020202020204" pitchFamily="34" charset="-128"/>
              </a:rPr>
              <a:t>”</a:t>
            </a:r>
            <a:r>
              <a:rPr lang="en-US" sz="1100" dirty="0">
                <a:ln>
                  <a:noFill/>
                </a:ln>
                <a:solidFill>
                  <a:srgbClr val="000000"/>
                </a:solidFill>
                <a:effectLst/>
                <a:latin typeface="Arial" panose="020B0604020202020204" pitchFamily="34" charset="0"/>
                <a:ea typeface="Arial Unicode MS" panose="020B0604020202020204" pitchFamily="34" charset="-128"/>
              </a:rPr>
              <a:t> and then rate subsequent dimensions accordingly.</a:t>
            </a:r>
            <a:r>
              <a:rPr lang="en-US" sz="1100" dirty="0">
                <a:effectLst/>
                <a:ea typeface="Batang" panose="02030600000101010101" pitchFamily="18" charset="-127"/>
              </a:rPr>
              <a:t> </a:t>
            </a:r>
            <a:r>
              <a:rPr lang="en-US" sz="1100" dirty="0">
                <a:ea typeface="Batang" panose="02030600000101010101" pitchFamily="18" charset="-127"/>
              </a:rPr>
              <a:t>Again, Excel converts these numbers into percentages in the background so that all of the amenability dimensions total 100%. Upon completion of this step, an overall use case amenability factor results. </a:t>
            </a:r>
            <a:r>
              <a:rPr lang="en-US" sz="1100" dirty="0">
                <a:effectLst/>
                <a:ea typeface="Batang" panose="02030600000101010101" pitchFamily="18" charset="-127"/>
              </a:rPr>
              <a:t>Following the theoretical proposition, a final factor above 1 indicates an amplification of a use case’s amenability, while a final factor below 1 suggests a reduction in a use case’s amenability to decentralized ID. </a:t>
            </a:r>
          </a:p>
        </p:txBody>
      </p:sp>
      <p:sp>
        <p:nvSpPr>
          <p:cNvPr id="3" name="TextBox 2">
            <a:extLst>
              <a:ext uri="{FF2B5EF4-FFF2-40B4-BE49-F238E27FC236}">
                <a16:creationId xmlns:a16="http://schemas.microsoft.com/office/drawing/2014/main" id="{30B0D3CB-CFEB-E1B7-B195-527652D8EB8A}"/>
              </a:ext>
            </a:extLst>
          </p:cNvPr>
          <p:cNvSpPr txBox="1"/>
          <p:nvPr/>
        </p:nvSpPr>
        <p:spPr>
          <a:xfrm>
            <a:off x="312039" y="4584047"/>
            <a:ext cx="3193161" cy="2903487"/>
          </a:xfrm>
          <a:prstGeom prst="rect">
            <a:avLst/>
          </a:prstGeom>
          <a:ln w="6350">
            <a:noFill/>
            <a:miter lim="800000"/>
          </a:ln>
        </p:spPr>
        <p:txBody>
          <a:bodyPr vert="horz" wrap="square" lIns="0" tIns="0" rIns="0" bIns="0" rtlCol="0">
            <a:spAutoFit/>
          </a:bodyPr>
          <a:lstStyle/>
          <a:p>
            <a:pPr>
              <a:lnSpc>
                <a:spcPct val="115000"/>
              </a:lnSpc>
              <a:spcAft>
                <a:spcPts val="600"/>
              </a:spcAft>
            </a:pPr>
            <a:r>
              <a:rPr lang="en-US" sz="1100" dirty="0">
                <a:ln>
                  <a:noFill/>
                </a:ln>
                <a:solidFill>
                  <a:srgbClr val="000000"/>
                </a:solidFill>
                <a:effectLst/>
                <a:ea typeface="Arial Unicode MS" panose="020B0604020202020204" pitchFamily="34" charset="-128"/>
              </a:rPr>
              <a:t>Upon completing Tiers I and II, you may proceed to the “Summary</a:t>
            </a:r>
            <a:r>
              <a:rPr lang="en-US" sz="1100" dirty="0">
                <a:solidFill>
                  <a:srgbClr val="000000"/>
                </a:solidFill>
                <a:ea typeface="Arial Unicode MS" panose="020B0604020202020204" pitchFamily="34" charset="-128"/>
              </a:rPr>
              <a:t>”</a:t>
            </a:r>
            <a:r>
              <a:rPr lang="en-US" sz="1100" dirty="0">
                <a:ln>
                  <a:noFill/>
                </a:ln>
                <a:solidFill>
                  <a:srgbClr val="000000"/>
                </a:solidFill>
                <a:effectLst/>
                <a:ea typeface="Arial Unicode MS" panose="020B0604020202020204" pitchFamily="34" charset="-128"/>
              </a:rPr>
              <a:t> section to view the overall use case amenability score, including its breakdown into the six dimensions visualized in </a:t>
            </a:r>
            <a:r>
              <a:rPr lang="en-US" sz="1100" dirty="0">
                <a:solidFill>
                  <a:srgbClr val="000000"/>
                </a:solidFill>
                <a:ea typeface="Arial Unicode MS" panose="020B0604020202020204" pitchFamily="34" charset="-128"/>
              </a:rPr>
              <a:t>an amenability summary chart</a:t>
            </a:r>
            <a:r>
              <a:rPr lang="en-US" sz="1100" dirty="0">
                <a:ln>
                  <a:noFill/>
                </a:ln>
                <a:solidFill>
                  <a:srgbClr val="000000"/>
                </a:solidFill>
                <a:effectLst/>
                <a:ea typeface="Arial Unicode MS" panose="020B0604020202020204" pitchFamily="34" charset="-128"/>
              </a:rPr>
              <a:t>. That section’s information will provide a basis for follow-up discussions with your C-suite and other MVE stakeholders you might approach in the subsequent steps. To get a comprehensive overview of Tier II, including technology and market statements, visit the “Detailed view of Tier II” tab located next to the “Summary” tab. Red highlighted cells signify either the top 10% statements of critical importance or the statements that you gave a rating of -1 or lower, requiring extra attention during implementation.</a:t>
            </a:r>
            <a:endParaRPr lang="en-US" sz="1100" dirty="0">
              <a:effectLst/>
              <a:ea typeface="Batang" panose="02030600000101010101" pitchFamily="18" charset="-127"/>
            </a:endParaRPr>
          </a:p>
        </p:txBody>
      </p:sp>
      <p:pic>
        <p:nvPicPr>
          <p:cNvPr id="5" name="Picture 4" descr="A screenshot of a computer&#10;&#10;Description automatically generated">
            <a:extLst>
              <a:ext uri="{FF2B5EF4-FFF2-40B4-BE49-F238E27FC236}">
                <a16:creationId xmlns:a16="http://schemas.microsoft.com/office/drawing/2014/main" id="{7FC3E2D8-9220-077A-D1CF-77B4352907B8}"/>
              </a:ext>
            </a:extLst>
          </p:cNvPr>
          <p:cNvPicPr>
            <a:picLocks noChangeAspect="1"/>
          </p:cNvPicPr>
          <p:nvPr/>
        </p:nvPicPr>
        <p:blipFill>
          <a:blip r:embed="rId3"/>
          <a:stretch>
            <a:fillRect/>
          </a:stretch>
        </p:blipFill>
        <p:spPr>
          <a:xfrm>
            <a:off x="3693813" y="487783"/>
            <a:ext cx="2851449" cy="800407"/>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7375BEE3-79AC-B80C-1F90-1D489452BCEE}"/>
              </a:ext>
            </a:extLst>
          </p:cNvPr>
          <p:cNvPicPr>
            <a:picLocks noChangeAspect="1"/>
          </p:cNvPicPr>
          <p:nvPr/>
        </p:nvPicPr>
        <p:blipFill rotWithShape="1">
          <a:blip r:embed="rId4"/>
          <a:srcRect t="21817"/>
          <a:stretch/>
        </p:blipFill>
        <p:spPr>
          <a:xfrm>
            <a:off x="3753124" y="4584047"/>
            <a:ext cx="2885392" cy="1008732"/>
          </a:xfrm>
          <a:prstGeom prst="rect">
            <a:avLst/>
          </a:prstGeom>
        </p:spPr>
      </p:pic>
      <p:cxnSp>
        <p:nvCxnSpPr>
          <p:cNvPr id="12" name="Straight Connector 11">
            <a:extLst>
              <a:ext uri="{FF2B5EF4-FFF2-40B4-BE49-F238E27FC236}">
                <a16:creationId xmlns:a16="http://schemas.microsoft.com/office/drawing/2014/main" id="{22270111-EDA5-A05C-156E-D356E7091593}"/>
              </a:ext>
            </a:extLst>
          </p:cNvPr>
          <p:cNvCxnSpPr>
            <a:cxnSpLocks/>
          </p:cNvCxnSpPr>
          <p:nvPr/>
        </p:nvCxnSpPr>
        <p:spPr>
          <a:xfrm flipH="1">
            <a:off x="3753124" y="6125348"/>
            <a:ext cx="984" cy="2027062"/>
          </a:xfrm>
          <a:prstGeom prst="line">
            <a:avLst/>
          </a:prstGeom>
          <a:ln w="31750" cap="flat">
            <a:solidFill>
              <a:schemeClr val="accent1"/>
            </a:solidFill>
            <a:miter lim="800000"/>
            <a:tailEnd type="none"/>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5FB9900A-BAEF-9F5D-1579-0CE265AC09EB}"/>
              </a:ext>
            </a:extLst>
          </p:cNvPr>
          <p:cNvPicPr>
            <a:picLocks noChangeAspect="1"/>
          </p:cNvPicPr>
          <p:nvPr/>
        </p:nvPicPr>
        <p:blipFill rotWithShape="1">
          <a:blip r:embed="rId5"/>
          <a:srcRect l="1363" r="13692"/>
          <a:stretch/>
        </p:blipFill>
        <p:spPr>
          <a:xfrm>
            <a:off x="3849577" y="6439028"/>
            <a:ext cx="2695685" cy="1878792"/>
          </a:xfrm>
          <a:prstGeom prst="rect">
            <a:avLst/>
          </a:prstGeom>
        </p:spPr>
      </p:pic>
      <p:sp>
        <p:nvSpPr>
          <p:cNvPr id="15" name="TextBox 14">
            <a:extLst>
              <a:ext uri="{FF2B5EF4-FFF2-40B4-BE49-F238E27FC236}">
                <a16:creationId xmlns:a16="http://schemas.microsoft.com/office/drawing/2014/main" id="{E7A058BE-AE3E-06F5-6CDD-F14AC2CF5454}"/>
              </a:ext>
            </a:extLst>
          </p:cNvPr>
          <p:cNvSpPr txBox="1"/>
          <p:nvPr/>
        </p:nvSpPr>
        <p:spPr>
          <a:xfrm>
            <a:off x="3849577" y="6091300"/>
            <a:ext cx="3104331" cy="178126"/>
          </a:xfrm>
          <a:prstGeom prst="rect">
            <a:avLst/>
          </a:prstGeom>
          <a:ln w="6350">
            <a:noFill/>
            <a:miter lim="800000"/>
          </a:ln>
        </p:spPr>
        <p:txBody>
          <a:bodyPr vert="horz" wrap="square" lIns="0" tIns="0" rIns="0" bIns="0" rtlCol="0">
            <a:spAutoFit/>
          </a:bodyPr>
          <a:lstStyle/>
          <a:p>
            <a:pPr>
              <a:lnSpc>
                <a:spcPct val="115000"/>
              </a:lnSpc>
              <a:spcAft>
                <a:spcPts val="600"/>
              </a:spcAft>
            </a:pPr>
            <a:r>
              <a:rPr lang="en-US" sz="1100" b="1" dirty="0">
                <a:ln>
                  <a:noFill/>
                </a:ln>
                <a:solidFill>
                  <a:srgbClr val="000000"/>
                </a:solidFill>
                <a:effectLst/>
                <a:ea typeface="Arial Unicode MS" panose="020B0604020202020204" pitchFamily="34" charset="-128"/>
              </a:rPr>
              <a:t>Exemplary amenability summary chart</a:t>
            </a:r>
            <a:endParaRPr lang="en-US" sz="1100" b="1" dirty="0">
              <a:effectLst/>
              <a:ea typeface="Batang" panose="02030600000101010101" pitchFamily="18" charset="-127"/>
            </a:endParaRPr>
          </a:p>
        </p:txBody>
      </p:sp>
      <p:cxnSp>
        <p:nvCxnSpPr>
          <p:cNvPr id="4" name="BottomLine">
            <a:extLst>
              <a:ext uri="{FF2B5EF4-FFF2-40B4-BE49-F238E27FC236}">
                <a16:creationId xmlns:a16="http://schemas.microsoft.com/office/drawing/2014/main" id="{D3856F68-C9FC-2D73-009B-BF97CE8AF574}"/>
              </a:ext>
            </a:extLst>
          </p:cNvPr>
          <p:cNvCxnSpPr/>
          <p:nvPr>
            <p:custDataLst>
              <p:tags r:id="rId1"/>
            </p:custDataLst>
          </p:nvPr>
        </p:nvCxnSpPr>
        <p:spPr>
          <a:xfrm>
            <a:off x="312039" y="9322111"/>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6386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847189D6-FB31-E970-ABD9-D32163EB58D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4" name="think-cell data - do not delete" hidden="1">
                        <a:extLst>
                          <a:ext uri="{FF2B5EF4-FFF2-40B4-BE49-F238E27FC236}">
                            <a16:creationId xmlns:a16="http://schemas.microsoft.com/office/drawing/2014/main" id="{847189D6-FB31-E970-ABD9-D32163EB58D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Text Placeholder 2">
            <a:extLst>
              <a:ext uri="{FF2B5EF4-FFF2-40B4-BE49-F238E27FC236}">
                <a16:creationId xmlns:a16="http://schemas.microsoft.com/office/drawing/2014/main" id="{6E656A2A-E7F6-0866-4669-4C5C693B9BFC}"/>
              </a:ext>
            </a:extLst>
          </p:cNvPr>
          <p:cNvSpPr>
            <a:spLocks noGrp="1"/>
          </p:cNvSpPr>
          <p:nvPr>
            <p:ph type="body" sz="quarter" idx="17"/>
          </p:nvPr>
        </p:nvSpPr>
        <p:spPr/>
        <p:txBody>
          <a:bodyPr/>
          <a:lstStyle/>
          <a:p>
            <a:endParaRPr lang="en-US"/>
          </a:p>
        </p:txBody>
      </p:sp>
      <p:sp>
        <p:nvSpPr>
          <p:cNvPr id="172" name="Subtitle 3">
            <a:extLst>
              <a:ext uri="{FF2B5EF4-FFF2-40B4-BE49-F238E27FC236}">
                <a16:creationId xmlns:a16="http://schemas.microsoft.com/office/drawing/2014/main" id="{8767C776-174C-39C6-8233-FD198712A2B1}"/>
              </a:ext>
            </a:extLst>
          </p:cNvPr>
          <p:cNvSpPr txBox="1">
            <a:spLocks/>
          </p:cNvSpPr>
          <p:nvPr/>
        </p:nvSpPr>
        <p:spPr>
          <a:xfrm>
            <a:off x="312039" y="372362"/>
            <a:ext cx="6233922" cy="400110"/>
          </a:xfrm>
          <a:prstGeom prst="rect">
            <a:avLst/>
          </a:prstGeom>
        </p:spPr>
        <p:txBody>
          <a:bodyPr lIns="0" anchor="ctr"/>
          <a:lstStyle>
            <a:lvl1pPr marL="0" indent="0" algn="l" defTabSz="742920" rtl="0" eaLnBrk="1" latinLnBrk="0" hangingPunct="1">
              <a:lnSpc>
                <a:spcPct val="100000"/>
              </a:lnSpc>
              <a:spcBef>
                <a:spcPts val="244"/>
              </a:spcBef>
              <a:spcAft>
                <a:spcPts val="244"/>
              </a:spcAft>
              <a:buFont typeface="Segoe UI" panose="020B0502040204020203" pitchFamily="34" charset="0"/>
              <a:buChar char="​"/>
              <a:defRPr sz="1300" kern="1200">
                <a:solidFill>
                  <a:schemeClr val="tx1"/>
                </a:solidFill>
                <a:latin typeface="+mn-lt"/>
                <a:ea typeface="+mn-ea"/>
                <a:cs typeface="Arial" panose="020B0604020202020204" pitchFamily="34" charset="0"/>
              </a:defRPr>
            </a:lvl1pPr>
            <a:lvl2pPr marL="185730" indent="-183151" algn="l" defTabSz="742920" rtl="0" eaLnBrk="1" latinLnBrk="0" hangingPunct="1">
              <a:lnSpc>
                <a:spcPct val="100000"/>
              </a:lnSpc>
              <a:spcBef>
                <a:spcPts val="0"/>
              </a:spcBef>
              <a:spcAft>
                <a:spcPts val="244"/>
              </a:spcAft>
              <a:buFont typeface="Wingdings" panose="05000000000000000000" pitchFamily="2" charset="2"/>
              <a:buChar char=""/>
              <a:defRPr sz="1300" kern="1200">
                <a:solidFill>
                  <a:schemeClr val="tx1"/>
                </a:solidFill>
                <a:latin typeface="+mn-lt"/>
                <a:ea typeface="+mn-ea"/>
                <a:cs typeface="Arial" panose="020B0604020202020204" pitchFamily="34" charset="0"/>
              </a:defRPr>
            </a:lvl2pPr>
            <a:lvl3pPr marL="419183" indent="-233453"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3pPr>
            <a:lvl4pPr marL="603623" indent="-148327"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4pPr>
            <a:lvl5pPr marL="742920" indent="-110923"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5pPr>
            <a:lvl6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6pPr>
            <a:lvl7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7pPr>
            <a:lvl8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8pPr>
            <a:lvl9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9pPr>
          </a:lstStyle>
          <a:p>
            <a:r>
              <a:rPr lang="en-US" sz="1400" b="1" dirty="0">
                <a:latin typeface="+mj-lt"/>
              </a:rPr>
              <a:t>3 Assessment Framework Overview</a:t>
            </a:r>
          </a:p>
        </p:txBody>
      </p:sp>
      <p:pic>
        <p:nvPicPr>
          <p:cNvPr id="6" name="Picture 5">
            <a:extLst>
              <a:ext uri="{FF2B5EF4-FFF2-40B4-BE49-F238E27FC236}">
                <a16:creationId xmlns:a16="http://schemas.microsoft.com/office/drawing/2014/main" id="{2F5D09A4-2EA7-D912-B609-2D1E6CAF2552}"/>
              </a:ext>
            </a:extLst>
          </p:cNvPr>
          <p:cNvPicPr>
            <a:picLocks noChangeAspect="1"/>
          </p:cNvPicPr>
          <p:nvPr/>
        </p:nvPicPr>
        <p:blipFill>
          <a:blip r:embed="rId5"/>
          <a:stretch>
            <a:fillRect/>
          </a:stretch>
        </p:blipFill>
        <p:spPr>
          <a:xfrm>
            <a:off x="0" y="849703"/>
            <a:ext cx="6647935" cy="3739464"/>
          </a:xfrm>
          <a:prstGeom prst="rect">
            <a:avLst/>
          </a:prstGeom>
        </p:spPr>
      </p:pic>
      <p:pic>
        <p:nvPicPr>
          <p:cNvPr id="7" name="Picture 6">
            <a:extLst>
              <a:ext uri="{FF2B5EF4-FFF2-40B4-BE49-F238E27FC236}">
                <a16:creationId xmlns:a16="http://schemas.microsoft.com/office/drawing/2014/main" id="{5BB8DA79-1F41-81B1-D87D-46AE23A26855}"/>
              </a:ext>
            </a:extLst>
          </p:cNvPr>
          <p:cNvPicPr>
            <a:picLocks noChangeAspect="1"/>
          </p:cNvPicPr>
          <p:nvPr/>
        </p:nvPicPr>
        <p:blipFill>
          <a:blip r:embed="rId6"/>
          <a:stretch>
            <a:fillRect/>
          </a:stretch>
        </p:blipFill>
        <p:spPr>
          <a:xfrm>
            <a:off x="283262" y="4777838"/>
            <a:ext cx="6301348" cy="3635670"/>
          </a:xfrm>
          <a:prstGeom prst="rect">
            <a:avLst/>
          </a:prstGeom>
        </p:spPr>
      </p:pic>
      <p:sp>
        <p:nvSpPr>
          <p:cNvPr id="8" name="TextBox 7">
            <a:extLst>
              <a:ext uri="{FF2B5EF4-FFF2-40B4-BE49-F238E27FC236}">
                <a16:creationId xmlns:a16="http://schemas.microsoft.com/office/drawing/2014/main" id="{B6B9E7DA-385B-C75F-4337-8D42B517E089}"/>
              </a:ext>
            </a:extLst>
          </p:cNvPr>
          <p:cNvSpPr txBox="1"/>
          <p:nvPr/>
        </p:nvSpPr>
        <p:spPr>
          <a:xfrm>
            <a:off x="312039" y="892122"/>
            <a:ext cx="6138037" cy="138499"/>
          </a:xfrm>
          <a:prstGeom prst="rect">
            <a:avLst/>
          </a:prstGeom>
          <a:ln w="6350">
            <a:noFill/>
            <a:miter lim="800000"/>
          </a:ln>
        </p:spPr>
        <p:txBody>
          <a:bodyPr vert="horz" wrap="square" lIns="0" tIns="0" rIns="0" bIns="0" rtlCol="0">
            <a:spAutoFit/>
          </a:bodyPr>
          <a:lstStyle/>
          <a:p>
            <a:pPr>
              <a:spcBef>
                <a:spcPts val="300"/>
              </a:spcBef>
              <a:spcAft>
                <a:spcPts val="300"/>
              </a:spcAft>
            </a:pPr>
            <a:r>
              <a:rPr lang="en-US" sz="900" b="1" dirty="0">
                <a:solidFill>
                  <a:srgbClr val="7F7F7F"/>
                </a:solidFill>
                <a:cs typeface="Times New Roman" panose="02020603050405020304" pitchFamily="18" charset="0"/>
              </a:rPr>
              <a:t>Preparatory step</a:t>
            </a:r>
          </a:p>
        </p:txBody>
      </p:sp>
      <p:sp>
        <p:nvSpPr>
          <p:cNvPr id="9" name="TextBox 8">
            <a:extLst>
              <a:ext uri="{FF2B5EF4-FFF2-40B4-BE49-F238E27FC236}">
                <a16:creationId xmlns:a16="http://schemas.microsoft.com/office/drawing/2014/main" id="{A2C0D322-2A4D-9FCA-1E46-25B7B218DFB8}"/>
              </a:ext>
            </a:extLst>
          </p:cNvPr>
          <p:cNvSpPr txBox="1"/>
          <p:nvPr/>
        </p:nvSpPr>
        <p:spPr>
          <a:xfrm>
            <a:off x="312039" y="2282441"/>
            <a:ext cx="6138037" cy="138499"/>
          </a:xfrm>
          <a:prstGeom prst="rect">
            <a:avLst/>
          </a:prstGeom>
          <a:ln w="6350">
            <a:noFill/>
            <a:miter lim="800000"/>
          </a:ln>
        </p:spPr>
        <p:txBody>
          <a:bodyPr vert="horz" wrap="square" lIns="0" tIns="0" rIns="0" bIns="0" rtlCol="0">
            <a:spAutoFit/>
          </a:bodyPr>
          <a:lstStyle/>
          <a:p>
            <a:pPr>
              <a:spcBef>
                <a:spcPts val="300"/>
              </a:spcBef>
              <a:spcAft>
                <a:spcPts val="300"/>
              </a:spcAft>
            </a:pPr>
            <a:r>
              <a:rPr lang="en-US" sz="900" b="1" dirty="0">
                <a:solidFill>
                  <a:srgbClr val="7F7F7F"/>
                </a:solidFill>
                <a:cs typeface="Times New Roman" panose="02020603050405020304" pitchFamily="18" charset="0"/>
              </a:rPr>
              <a:t>Tier I: Critical amenability assessment</a:t>
            </a:r>
          </a:p>
        </p:txBody>
      </p:sp>
      <p:sp>
        <p:nvSpPr>
          <p:cNvPr id="10" name="TextBox 9">
            <a:extLst>
              <a:ext uri="{FF2B5EF4-FFF2-40B4-BE49-F238E27FC236}">
                <a16:creationId xmlns:a16="http://schemas.microsoft.com/office/drawing/2014/main" id="{FE6D716A-7F5C-481C-AD24-5E32CD308D70}"/>
              </a:ext>
            </a:extLst>
          </p:cNvPr>
          <p:cNvSpPr txBox="1"/>
          <p:nvPr/>
        </p:nvSpPr>
        <p:spPr>
          <a:xfrm>
            <a:off x="312039" y="4794314"/>
            <a:ext cx="6138037" cy="138499"/>
          </a:xfrm>
          <a:prstGeom prst="rect">
            <a:avLst/>
          </a:prstGeom>
          <a:ln w="6350">
            <a:noFill/>
            <a:miter lim="800000"/>
          </a:ln>
        </p:spPr>
        <p:txBody>
          <a:bodyPr vert="horz" wrap="square" lIns="0" tIns="0" rIns="0" bIns="0" rtlCol="0">
            <a:spAutoFit/>
          </a:bodyPr>
          <a:lstStyle/>
          <a:p>
            <a:pPr>
              <a:spcBef>
                <a:spcPts val="300"/>
              </a:spcBef>
              <a:spcAft>
                <a:spcPts val="300"/>
              </a:spcAft>
            </a:pPr>
            <a:r>
              <a:rPr lang="en-US" sz="900" b="1" dirty="0">
                <a:solidFill>
                  <a:srgbClr val="7F7F7F"/>
                </a:solidFill>
                <a:cs typeface="Times New Roman" panose="02020603050405020304" pitchFamily="18" charset="0"/>
              </a:rPr>
              <a:t>Tier II: Comprehensive amenability assessment</a:t>
            </a:r>
          </a:p>
        </p:txBody>
      </p:sp>
    </p:spTree>
    <p:extLst>
      <p:ext uri="{BB962C8B-B14F-4D97-AF65-F5344CB8AC3E}">
        <p14:creationId xmlns:p14="http://schemas.microsoft.com/office/powerpoint/2010/main" val="35877498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847189D6-FB31-E970-ABD9-D32163EB58D4}"/>
              </a:ext>
            </a:extLst>
          </p:cNvPr>
          <p:cNvGraphicFramePr>
            <a:graphicFrameLocks noChangeAspect="1"/>
          </p:cNvGraphicFramePr>
          <p:nvPr>
            <p:custDataLst>
              <p:tags r:id="rId1"/>
            </p:custDataLst>
            <p:extLst>
              <p:ext uri="{D42A27DB-BD31-4B8C-83A1-F6EECF244321}">
                <p14:modId xmlns:p14="http://schemas.microsoft.com/office/powerpoint/2010/main" val="73403216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think-cell data - do not delete" hidden="1">
                        <a:extLst>
                          <a:ext uri="{FF2B5EF4-FFF2-40B4-BE49-F238E27FC236}">
                            <a16:creationId xmlns:a16="http://schemas.microsoft.com/office/drawing/2014/main" id="{847189D6-FB31-E970-ABD9-D32163EB58D4}"/>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ext Placeholder 2">
            <a:extLst>
              <a:ext uri="{FF2B5EF4-FFF2-40B4-BE49-F238E27FC236}">
                <a16:creationId xmlns:a16="http://schemas.microsoft.com/office/drawing/2014/main" id="{6E656A2A-E7F6-0866-4669-4C5C693B9BFC}"/>
              </a:ext>
            </a:extLst>
          </p:cNvPr>
          <p:cNvSpPr>
            <a:spLocks noGrp="1"/>
          </p:cNvSpPr>
          <p:nvPr>
            <p:ph type="body" sz="quarter" idx="17"/>
          </p:nvPr>
        </p:nvSpPr>
        <p:spPr/>
        <p:txBody>
          <a:bodyPr/>
          <a:lstStyle/>
          <a:p>
            <a:endParaRPr lang="en-US"/>
          </a:p>
        </p:txBody>
      </p:sp>
      <p:sp>
        <p:nvSpPr>
          <p:cNvPr id="172" name="Subtitle 3">
            <a:extLst>
              <a:ext uri="{FF2B5EF4-FFF2-40B4-BE49-F238E27FC236}">
                <a16:creationId xmlns:a16="http://schemas.microsoft.com/office/drawing/2014/main" id="{8767C776-174C-39C6-8233-FD198712A2B1}"/>
              </a:ext>
            </a:extLst>
          </p:cNvPr>
          <p:cNvSpPr txBox="1">
            <a:spLocks/>
          </p:cNvSpPr>
          <p:nvPr/>
        </p:nvSpPr>
        <p:spPr>
          <a:xfrm>
            <a:off x="312039" y="372362"/>
            <a:ext cx="6233922" cy="400110"/>
          </a:xfrm>
          <a:prstGeom prst="rect">
            <a:avLst/>
          </a:prstGeom>
        </p:spPr>
        <p:txBody>
          <a:bodyPr lIns="0" anchor="ctr"/>
          <a:lstStyle>
            <a:lvl1pPr marL="0" indent="0" algn="l" defTabSz="742920" rtl="0" eaLnBrk="1" latinLnBrk="0" hangingPunct="1">
              <a:lnSpc>
                <a:spcPct val="100000"/>
              </a:lnSpc>
              <a:spcBef>
                <a:spcPts val="244"/>
              </a:spcBef>
              <a:spcAft>
                <a:spcPts val="244"/>
              </a:spcAft>
              <a:buFont typeface="Segoe UI" panose="020B0502040204020203" pitchFamily="34" charset="0"/>
              <a:buChar char="​"/>
              <a:defRPr sz="1300" kern="1200">
                <a:solidFill>
                  <a:schemeClr val="tx1"/>
                </a:solidFill>
                <a:latin typeface="+mn-lt"/>
                <a:ea typeface="+mn-ea"/>
                <a:cs typeface="Arial" panose="020B0604020202020204" pitchFamily="34" charset="0"/>
              </a:defRPr>
            </a:lvl1pPr>
            <a:lvl2pPr marL="185730" indent="-183151" algn="l" defTabSz="742920" rtl="0" eaLnBrk="1" latinLnBrk="0" hangingPunct="1">
              <a:lnSpc>
                <a:spcPct val="100000"/>
              </a:lnSpc>
              <a:spcBef>
                <a:spcPts val="0"/>
              </a:spcBef>
              <a:spcAft>
                <a:spcPts val="244"/>
              </a:spcAft>
              <a:buFont typeface="Wingdings" panose="05000000000000000000" pitchFamily="2" charset="2"/>
              <a:buChar char=""/>
              <a:defRPr sz="1300" kern="1200">
                <a:solidFill>
                  <a:schemeClr val="tx1"/>
                </a:solidFill>
                <a:latin typeface="+mn-lt"/>
                <a:ea typeface="+mn-ea"/>
                <a:cs typeface="Arial" panose="020B0604020202020204" pitchFamily="34" charset="0"/>
              </a:defRPr>
            </a:lvl2pPr>
            <a:lvl3pPr marL="419183" indent="-233453"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3pPr>
            <a:lvl4pPr marL="603623" indent="-148327"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4pPr>
            <a:lvl5pPr marL="742920" indent="-110923"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5pPr>
            <a:lvl6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6pPr>
            <a:lvl7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7pPr>
            <a:lvl8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8pPr>
            <a:lvl9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9pPr>
          </a:lstStyle>
          <a:p>
            <a:r>
              <a:rPr lang="en-US" sz="1400" b="1" dirty="0">
                <a:latin typeface="+mj-lt"/>
              </a:rPr>
              <a:t>4 The Decentralized ID Checklist Toolkit Overview</a:t>
            </a:r>
          </a:p>
        </p:txBody>
      </p:sp>
      <p:sp>
        <p:nvSpPr>
          <p:cNvPr id="2" name="TextBox 1">
            <a:extLst>
              <a:ext uri="{FF2B5EF4-FFF2-40B4-BE49-F238E27FC236}">
                <a16:creationId xmlns:a16="http://schemas.microsoft.com/office/drawing/2014/main" id="{AD25E0F0-9BE9-9E44-8568-CF40D1C613EB}"/>
              </a:ext>
            </a:extLst>
          </p:cNvPr>
          <p:cNvSpPr txBox="1"/>
          <p:nvPr/>
        </p:nvSpPr>
        <p:spPr>
          <a:xfrm>
            <a:off x="312039" y="905691"/>
            <a:ext cx="6233224" cy="2243306"/>
          </a:xfrm>
          <a:prstGeom prst="rect">
            <a:avLst/>
          </a:prstGeom>
          <a:ln w="6350">
            <a:noFill/>
            <a:miter lim="800000"/>
          </a:ln>
        </p:spPr>
        <p:txBody>
          <a:bodyPr vert="horz" wrap="square" lIns="0" tIns="0" rIns="0" bIns="0" rtlCol="0">
            <a:spAutoFit/>
          </a:bodyPr>
          <a:lstStyle/>
          <a:p>
            <a:pPr algn="just"/>
            <a:r>
              <a:rPr lang="en-US" sz="1100" dirty="0">
                <a:effectLst/>
                <a:ea typeface="Batang" panose="02030600000101010101" pitchFamily="18" charset="-127"/>
              </a:rPr>
              <a:t>The Decentralized ID Checklist toolkit comprises various components that will aid in your use case assessment and the potential launch of a decentralized ID implementation endeavor. </a:t>
            </a:r>
          </a:p>
          <a:p>
            <a:pPr algn="just"/>
            <a:endParaRPr lang="en-US" sz="1100" dirty="0">
              <a:ea typeface="Batang" panose="02030600000101010101" pitchFamily="18" charset="-127"/>
            </a:endParaRPr>
          </a:p>
          <a:p>
            <a:pPr marL="228600" indent="-228600">
              <a:lnSpc>
                <a:spcPct val="115000"/>
              </a:lnSpc>
              <a:buClr>
                <a:srgbClr val="2251FF"/>
              </a:buClr>
              <a:buFont typeface="Wingdings 3" pitchFamily="2" charset="2"/>
              <a:buChar char="u"/>
              <a:defRPr/>
            </a:pPr>
            <a:r>
              <a:rPr lang="en-US" sz="1100" b="1" dirty="0">
                <a:ln>
                  <a:noFill/>
                </a:ln>
                <a:solidFill>
                  <a:schemeClr val="accent3"/>
                </a:solidFill>
                <a:effectLst/>
                <a:ea typeface="Arial Unicode MS" panose="020B0604020202020204" pitchFamily="34" charset="-128"/>
                <a:cs typeface="Arial Unicode MS" panose="020B0604020202020204" pitchFamily="34" charset="-128"/>
              </a:rPr>
              <a:t>An analytical tool: </a:t>
            </a:r>
            <a:r>
              <a:rPr lang="en-US" sz="1100" dirty="0">
                <a:ln>
                  <a:noFill/>
                </a:ln>
                <a:solidFill>
                  <a:srgbClr val="000000"/>
                </a:solidFill>
                <a:effectLst/>
                <a:ea typeface="Arial Unicode MS" panose="020B0604020202020204" pitchFamily="34" charset="-128"/>
                <a:cs typeface="Arial Unicode MS" panose="020B0604020202020204" pitchFamily="34" charset="-128"/>
              </a:rPr>
              <a:t>The core tool in Excel format, designed to facilitate the population and final score calculation of the framework. The spreadsheet has two parts – input and output – with the latter summarizing and analyzing all the inputs and thus serving as a basis for further discussion with the C-suite and other internal and external stakeholders. Terms that are italicized are defined in the glossary (see Section 5). </a:t>
            </a:r>
          </a:p>
          <a:p>
            <a:pPr marL="228600" indent="-228600">
              <a:lnSpc>
                <a:spcPct val="115000"/>
              </a:lnSpc>
              <a:buClr>
                <a:srgbClr val="2251FF"/>
              </a:buClr>
              <a:buFont typeface="Wingdings 3" pitchFamily="2" charset="2"/>
              <a:buChar char="u"/>
              <a:defRPr/>
            </a:pPr>
            <a:r>
              <a:rPr lang="en-US" sz="1100" b="1" dirty="0">
                <a:solidFill>
                  <a:schemeClr val="accent3"/>
                </a:solidFill>
                <a:ea typeface="Arial Unicode MS" panose="020B0604020202020204" pitchFamily="34" charset="-128"/>
              </a:rPr>
              <a:t>A c</a:t>
            </a:r>
            <a:r>
              <a:rPr lang="en-US" sz="1100" b="1" dirty="0">
                <a:ln>
                  <a:noFill/>
                </a:ln>
                <a:solidFill>
                  <a:schemeClr val="accent3"/>
                </a:solidFill>
                <a:effectLst/>
                <a:ea typeface="Arial Unicode MS" panose="020B0604020202020204" pitchFamily="34" charset="-128"/>
              </a:rPr>
              <a:t>ompanion guide:</a:t>
            </a:r>
            <a:r>
              <a:rPr lang="en-US" sz="1100" dirty="0">
                <a:ln>
                  <a:noFill/>
                </a:ln>
                <a:solidFill>
                  <a:schemeClr val="accent3"/>
                </a:solidFill>
                <a:effectLst/>
                <a:ea typeface="Arial Unicode MS" panose="020B0604020202020204" pitchFamily="34" charset="-128"/>
              </a:rPr>
              <a:t> </a:t>
            </a:r>
            <a:r>
              <a:rPr lang="en-US" sz="1100" dirty="0">
                <a:ln>
                  <a:noFill/>
                </a:ln>
                <a:solidFill>
                  <a:srgbClr val="000000"/>
                </a:solidFill>
                <a:effectLst/>
                <a:ea typeface="Arial Unicode MS" panose="020B0604020202020204" pitchFamily="34" charset="-128"/>
              </a:rPr>
              <a:t>This very document, intended to assist in navigating the framework. </a:t>
            </a:r>
            <a:endParaRPr lang="en-US" sz="1100" dirty="0">
              <a:ln>
                <a:noFill/>
              </a:ln>
              <a:solidFill>
                <a:srgbClr val="000000"/>
              </a:solidFill>
              <a:effectLst/>
              <a:ea typeface="Arial Unicode MS" panose="020B0604020202020204" pitchFamily="34" charset="-128"/>
              <a:cs typeface="Arial Unicode MS" panose="020B0604020202020204" pitchFamily="34" charset="-128"/>
            </a:endParaRPr>
          </a:p>
          <a:p>
            <a:pPr marL="228600" marR="0" lvl="0" indent="-228600" algn="l" defTabSz="750540" rtl="0" eaLnBrk="1" fontAlgn="auto" latinLnBrk="0" hangingPunct="1">
              <a:lnSpc>
                <a:spcPct val="115000"/>
              </a:lnSpc>
              <a:spcBef>
                <a:spcPts val="0"/>
              </a:spcBef>
              <a:spcAft>
                <a:spcPts val="0"/>
              </a:spcAft>
              <a:buClr>
                <a:srgbClr val="2251FF"/>
              </a:buClr>
              <a:buSzTx/>
              <a:buFont typeface="Wingdings 3" pitchFamily="2" charset="2"/>
              <a:buChar char="u"/>
              <a:tabLst/>
              <a:defRPr/>
            </a:pPr>
            <a:r>
              <a:rPr lang="en-US" sz="1100" b="1" dirty="0">
                <a:ln>
                  <a:noFill/>
                </a:ln>
                <a:solidFill>
                  <a:schemeClr val="accent3"/>
                </a:solidFill>
                <a:effectLst/>
                <a:ea typeface="Arial Unicode MS" panose="020B0604020202020204" pitchFamily="34" charset="-128"/>
                <a:cs typeface="Arial Unicode MS" panose="020B0604020202020204" pitchFamily="34" charset="-128"/>
              </a:rPr>
              <a:t>A live resource wiki: </a:t>
            </a:r>
            <a:r>
              <a:rPr lang="en-US" sz="1100" dirty="0">
                <a:ln>
                  <a:noFill/>
                </a:ln>
                <a:solidFill>
                  <a:srgbClr val="000000"/>
                </a:solidFill>
                <a:effectLst/>
                <a:ea typeface="Arial Unicode MS" panose="020B0604020202020204" pitchFamily="34" charset="-128"/>
                <a:cs typeface="Arial Unicode MS" panose="020B0604020202020204" pitchFamily="34" charset="-128"/>
              </a:rPr>
              <a:t>A dynamic, i.e., live document, hosted on GitHub. It offers supplementary resources to assist in addressing Tier II questions and provide a jumpstart for potential implementation. You can find the </a:t>
            </a:r>
            <a:r>
              <a:rPr lang="en-US" sz="1100" dirty="0">
                <a:solidFill>
                  <a:srgbClr val="000000"/>
                </a:solidFill>
                <a:ea typeface="Arial Unicode MS" panose="020B0604020202020204" pitchFamily="34" charset="-128"/>
                <a:cs typeface="Arial Unicode MS" panose="020B0604020202020204" pitchFamily="34" charset="-128"/>
              </a:rPr>
              <a:t>live resource wiki </a:t>
            </a:r>
            <a:r>
              <a:rPr lang="en-US" sz="1100" dirty="0">
                <a:ea typeface="Arial Unicode MS" panose="020B0604020202020204" pitchFamily="34" charset="-128"/>
                <a:cs typeface="Arial Unicode MS" panose="020B0604020202020204" pitchFamily="34" charset="-128"/>
                <a:hlinkClick r:id="rId6">
                  <a:extLst>
                    <a:ext uri="{A12FA001-AC4F-418D-AE19-62706E023703}">
                      <ahyp:hlinkClr xmlns:ahyp="http://schemas.microsoft.com/office/drawing/2018/hyperlinkcolor" val="tx"/>
                    </a:ext>
                  </a:extLst>
                </a:hlinkClick>
              </a:rPr>
              <a:t>here</a:t>
            </a:r>
            <a:r>
              <a:rPr lang="en-US" sz="1100" dirty="0">
                <a:ea typeface="Arial Unicode MS" panose="020B0604020202020204" pitchFamily="34" charset="-128"/>
                <a:cs typeface="Arial Unicode MS" panose="020B0604020202020204" pitchFamily="34" charset="-128"/>
              </a:rPr>
              <a:t>. </a:t>
            </a:r>
            <a:endParaRPr lang="en-US" sz="1100" dirty="0">
              <a:ln>
                <a:noFill/>
              </a:ln>
              <a:effectLst/>
              <a:ea typeface="Arial Unicode MS" panose="020B0604020202020204" pitchFamily="34" charset="-128"/>
              <a:cs typeface="Arial Unicode MS" panose="020B0604020202020204" pitchFamily="34" charset="-128"/>
            </a:endParaRPr>
          </a:p>
        </p:txBody>
      </p:sp>
      <p:sp>
        <p:nvSpPr>
          <p:cNvPr id="5" name="Subtitle 3">
            <a:extLst>
              <a:ext uri="{FF2B5EF4-FFF2-40B4-BE49-F238E27FC236}">
                <a16:creationId xmlns:a16="http://schemas.microsoft.com/office/drawing/2014/main" id="{AFFDC179-1794-A440-CBC4-9B464C53AE49}"/>
              </a:ext>
            </a:extLst>
          </p:cNvPr>
          <p:cNvSpPr txBox="1">
            <a:spLocks/>
          </p:cNvSpPr>
          <p:nvPr/>
        </p:nvSpPr>
        <p:spPr>
          <a:xfrm>
            <a:off x="307975" y="3600270"/>
            <a:ext cx="6233922" cy="400110"/>
          </a:xfrm>
          <a:prstGeom prst="rect">
            <a:avLst/>
          </a:prstGeom>
        </p:spPr>
        <p:txBody>
          <a:bodyPr lIns="0" anchor="ctr"/>
          <a:lstStyle>
            <a:lvl1pPr marL="0" indent="0" algn="l" defTabSz="742920" rtl="0" eaLnBrk="1" latinLnBrk="0" hangingPunct="1">
              <a:lnSpc>
                <a:spcPct val="100000"/>
              </a:lnSpc>
              <a:spcBef>
                <a:spcPts val="244"/>
              </a:spcBef>
              <a:spcAft>
                <a:spcPts val="244"/>
              </a:spcAft>
              <a:buFont typeface="Segoe UI" panose="020B0502040204020203" pitchFamily="34" charset="0"/>
              <a:buChar char="​"/>
              <a:defRPr sz="1300" kern="1200">
                <a:solidFill>
                  <a:schemeClr val="tx1"/>
                </a:solidFill>
                <a:latin typeface="+mn-lt"/>
                <a:ea typeface="+mn-ea"/>
                <a:cs typeface="Arial" panose="020B0604020202020204" pitchFamily="34" charset="0"/>
              </a:defRPr>
            </a:lvl1pPr>
            <a:lvl2pPr marL="185730" indent="-183151" algn="l" defTabSz="742920" rtl="0" eaLnBrk="1" latinLnBrk="0" hangingPunct="1">
              <a:lnSpc>
                <a:spcPct val="100000"/>
              </a:lnSpc>
              <a:spcBef>
                <a:spcPts val="0"/>
              </a:spcBef>
              <a:spcAft>
                <a:spcPts val="244"/>
              </a:spcAft>
              <a:buFont typeface="Wingdings" panose="05000000000000000000" pitchFamily="2" charset="2"/>
              <a:buChar char=""/>
              <a:defRPr sz="1300" kern="1200">
                <a:solidFill>
                  <a:schemeClr val="tx1"/>
                </a:solidFill>
                <a:latin typeface="+mn-lt"/>
                <a:ea typeface="+mn-ea"/>
                <a:cs typeface="Arial" panose="020B0604020202020204" pitchFamily="34" charset="0"/>
              </a:defRPr>
            </a:lvl2pPr>
            <a:lvl3pPr marL="419183" indent="-233453"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3pPr>
            <a:lvl4pPr marL="603623" indent="-148327" algn="l" defTabSz="742920" rtl="0" eaLnBrk="1" latinLnBrk="0" hangingPunct="1">
              <a:lnSpc>
                <a:spcPct val="100000"/>
              </a:lnSpc>
              <a:spcBef>
                <a:spcPts val="0"/>
              </a:spcBef>
              <a:spcAft>
                <a:spcPts val="244"/>
              </a:spcAft>
              <a:buFont typeface="Arial" panose="020B0604020202020204" pitchFamily="34" charset="0"/>
              <a:buChar char="»"/>
              <a:defRPr sz="1300" kern="1200">
                <a:solidFill>
                  <a:schemeClr val="tx1"/>
                </a:solidFill>
                <a:latin typeface="+mn-lt"/>
                <a:ea typeface="+mn-ea"/>
                <a:cs typeface="Arial" panose="020B0604020202020204" pitchFamily="34" charset="0"/>
              </a:defRPr>
            </a:lvl4pPr>
            <a:lvl5pPr marL="742920" indent="-110923"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5pPr>
            <a:lvl6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6pPr>
            <a:lvl7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7pPr>
            <a:lvl8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8pPr>
            <a:lvl9pPr marL="882218" indent="-139297" algn="l" defTabSz="742920" rtl="0" eaLnBrk="1" latinLnBrk="0" hangingPunct="1">
              <a:lnSpc>
                <a:spcPct val="100000"/>
              </a:lnSpc>
              <a:spcBef>
                <a:spcPts val="0"/>
              </a:spcBef>
              <a:spcAft>
                <a:spcPts val="244"/>
              </a:spcAft>
              <a:buSzPct val="100000"/>
              <a:buFont typeface="Arial" panose="020B0604020202020204" pitchFamily="34" charset="0"/>
              <a:buChar char="▫"/>
              <a:defRPr sz="1300" kern="1200">
                <a:solidFill>
                  <a:schemeClr val="tx1"/>
                </a:solidFill>
                <a:latin typeface="+mn-lt"/>
                <a:ea typeface="+mn-ea"/>
                <a:cs typeface="Arial" panose="020B0604020202020204" pitchFamily="34" charset="0"/>
              </a:defRPr>
            </a:lvl9pPr>
          </a:lstStyle>
          <a:p>
            <a:r>
              <a:rPr lang="en-US" sz="1400" b="1" dirty="0">
                <a:latin typeface="+mj-lt"/>
              </a:rPr>
              <a:t>5 Glossary</a:t>
            </a:r>
          </a:p>
        </p:txBody>
      </p:sp>
      <p:cxnSp>
        <p:nvCxnSpPr>
          <p:cNvPr id="6" name="TopLine">
            <a:extLst>
              <a:ext uri="{FF2B5EF4-FFF2-40B4-BE49-F238E27FC236}">
                <a16:creationId xmlns:a16="http://schemas.microsoft.com/office/drawing/2014/main" id="{D43B4302-AD14-8376-DA44-264E2648F0EC}"/>
              </a:ext>
            </a:extLst>
          </p:cNvPr>
          <p:cNvCxnSpPr/>
          <p:nvPr>
            <p:custDataLst>
              <p:tags r:id="rId2"/>
            </p:custDataLst>
          </p:nvPr>
        </p:nvCxnSpPr>
        <p:spPr>
          <a:xfrm>
            <a:off x="303911" y="4000380"/>
            <a:ext cx="6233922"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graphicFrame>
        <p:nvGraphicFramePr>
          <p:cNvPr id="7" name="Table 6">
            <a:extLst>
              <a:ext uri="{FF2B5EF4-FFF2-40B4-BE49-F238E27FC236}">
                <a16:creationId xmlns:a16="http://schemas.microsoft.com/office/drawing/2014/main" id="{6271B6A3-822F-61D9-3829-2CA96F48973C}"/>
              </a:ext>
            </a:extLst>
          </p:cNvPr>
          <p:cNvGraphicFramePr>
            <a:graphicFrameLocks noGrp="1"/>
          </p:cNvGraphicFramePr>
          <p:nvPr>
            <p:extLst>
              <p:ext uri="{D42A27DB-BD31-4B8C-83A1-F6EECF244321}">
                <p14:modId xmlns:p14="http://schemas.microsoft.com/office/powerpoint/2010/main" val="713478295"/>
              </p:ext>
            </p:extLst>
          </p:nvPr>
        </p:nvGraphicFramePr>
        <p:xfrm>
          <a:off x="303911" y="4160523"/>
          <a:ext cx="6233922" cy="4701540"/>
        </p:xfrm>
        <a:graphic>
          <a:graphicData uri="http://schemas.openxmlformats.org/drawingml/2006/table">
            <a:tbl>
              <a:tblPr firstRow="1" bandRow="1">
                <a:tableStyleId>{5C22544A-7EE6-4342-B048-85BDC9FD1C3A}</a:tableStyleId>
              </a:tblPr>
              <a:tblGrid>
                <a:gridCol w="1198886">
                  <a:extLst>
                    <a:ext uri="{9D8B030D-6E8A-4147-A177-3AD203B41FA5}">
                      <a16:colId xmlns:a16="http://schemas.microsoft.com/office/drawing/2014/main" val="2031440559"/>
                    </a:ext>
                  </a:extLst>
                </a:gridCol>
                <a:gridCol w="5035036">
                  <a:extLst>
                    <a:ext uri="{9D8B030D-6E8A-4147-A177-3AD203B41FA5}">
                      <a16:colId xmlns:a16="http://schemas.microsoft.com/office/drawing/2014/main" val="3355164116"/>
                    </a:ext>
                  </a:extLst>
                </a:gridCol>
              </a:tblGrid>
              <a:tr h="458303">
                <a:tc>
                  <a:txBody>
                    <a:bodyPr/>
                    <a:lstStyle/>
                    <a:p>
                      <a:r>
                        <a:rPr lang="en-US" sz="1100" b="0" dirty="0">
                          <a:solidFill>
                            <a:schemeClr val="tx1"/>
                          </a:solidFill>
                        </a:rPr>
                        <a:t>Actor</a:t>
                      </a:r>
                    </a:p>
                  </a:txBody>
                  <a:tcPr>
                    <a:lnL w="12700" cmpd="sng">
                      <a:noFill/>
                    </a:lnL>
                    <a:lnR w="12700" cmpd="sng">
                      <a:noFill/>
                    </a:lnR>
                    <a:lnT w="6350" cap="flat" cmpd="sng" algn="ctr">
                      <a:no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742920" rtl="0" eaLnBrk="1" fontAlgn="auto" latinLnBrk="0" hangingPunct="1">
                        <a:lnSpc>
                          <a:spcPct val="100000"/>
                        </a:lnSpc>
                        <a:spcBef>
                          <a:spcPts val="0"/>
                        </a:spcBef>
                        <a:spcAft>
                          <a:spcPts val="0"/>
                        </a:spcAft>
                        <a:buClrTx/>
                        <a:buSzTx/>
                        <a:buFontTx/>
                        <a:buNone/>
                        <a:tabLst/>
                        <a:defRPr/>
                      </a:pPr>
                      <a:r>
                        <a:rPr lang="en-US" sz="1100" b="0" dirty="0">
                          <a:solidFill>
                            <a:schemeClr val="tx1"/>
                          </a:solidFill>
                        </a:rPr>
                        <a:t>Decentralized ID is not limited to individuals but extends to actors, including for-profit and not-for-profit organizations, federal agencies, objects, and anything else requiring identification in the physical or digital world. </a:t>
                      </a:r>
                    </a:p>
                  </a:txBody>
                  <a:tcPr>
                    <a:lnL w="12700" cmpd="sng">
                      <a:noFill/>
                    </a:lnL>
                    <a:lnR w="12700" cmpd="sng">
                      <a:noFill/>
                    </a:lnR>
                    <a:lnT w="6350" cap="flat" cmpd="sng" algn="ctr">
                      <a:no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06416105"/>
                  </a:ext>
                </a:extLst>
              </a:tr>
              <a:tr h="370840">
                <a:tc>
                  <a:txBody>
                    <a:bodyPr/>
                    <a:lstStyle/>
                    <a:p>
                      <a:r>
                        <a:rPr lang="en-US" sz="1100" b="0" dirty="0">
                          <a:solidFill>
                            <a:schemeClr val="tx1"/>
                          </a:solidFill>
                        </a:rPr>
                        <a:t>Amenability</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742920" rtl="0" eaLnBrk="1" fontAlgn="auto" latinLnBrk="0" hangingPunct="1">
                        <a:lnSpc>
                          <a:spcPct val="100000"/>
                        </a:lnSpc>
                        <a:spcBef>
                          <a:spcPts val="0"/>
                        </a:spcBef>
                        <a:spcAft>
                          <a:spcPts val="0"/>
                        </a:spcAft>
                        <a:buClrTx/>
                        <a:buSzTx/>
                        <a:buFontTx/>
                        <a:buNone/>
                        <a:tabLst/>
                        <a:defRPr/>
                      </a:pPr>
                      <a:r>
                        <a:rPr lang="en-US" sz="1100" b="0" dirty="0">
                          <a:solidFill>
                            <a:schemeClr val="tx1"/>
                          </a:solidFill>
                        </a:rPr>
                        <a:t>The likelihood of the successful deployment (i.e., system-wide adoption and value-adding use) of decentralized ID in the US healthcare system. </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5522655"/>
                  </a:ext>
                </a:extLst>
              </a:tr>
              <a:tr h="370840">
                <a:tc>
                  <a:txBody>
                    <a:bodyPr/>
                    <a:lstStyle/>
                    <a:p>
                      <a:r>
                        <a:rPr lang="en-US" sz="1100" b="0" dirty="0">
                          <a:solidFill>
                            <a:schemeClr val="tx1"/>
                          </a:solidFill>
                        </a:rPr>
                        <a:t>Deployment </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dirty="0">
                          <a:effectLst/>
                          <a:latin typeface="Arial" panose="020B0604020202020204" pitchFamily="34" charset="0"/>
                          <a:ea typeface="Batang" panose="02030600000101010101" pitchFamily="18" charset="-127"/>
                          <a:cs typeface="Times New Roman" panose="02020603050405020304" pitchFamily="18" charset="0"/>
                        </a:rPr>
                        <a:t>The umbrella term for technology adoption and use. The term “use” is to be understood as synonymous with “implementation.” Thus, deployment encompasses the entire innovation adoption process from the adoption decision to implementation, which involves integrating the technology into an actor’s operations to the extent that it is no longer novel. It is assumed that the scaling of the technology is a result of system-wide adoption and value-added use, with both acting as preconditions. </a:t>
                      </a:r>
                      <a:endParaRPr lang="en-US" sz="1100" dirty="0">
                        <a:effectLst/>
                        <a:latin typeface="Times New Roman" panose="02020603050405020304" pitchFamily="18" charset="0"/>
                        <a:ea typeface="Batang" panose="02030600000101010101" pitchFamily="18" charset="-127"/>
                        <a:cs typeface="Times New Roman" panose="02020603050405020304" pitchFamily="18" charset="0"/>
                      </a:endParaRPr>
                    </a:p>
                  </a:txBody>
                  <a:tcPr marL="68580" marR="68580" marT="36195" marB="36195">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9261155"/>
                  </a:ext>
                </a:extLst>
              </a:tr>
              <a:tr h="370840">
                <a:tc>
                  <a:txBody>
                    <a:bodyPr/>
                    <a:lstStyle/>
                    <a:p>
                      <a:r>
                        <a:rPr lang="en-US" sz="1100" b="0" dirty="0">
                          <a:solidFill>
                            <a:schemeClr val="tx1"/>
                          </a:solidFill>
                        </a:rPr>
                        <a:t>Decentralized ID</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742920" rtl="0" eaLnBrk="1" fontAlgn="auto" latinLnBrk="0" hangingPunct="1">
                        <a:lnSpc>
                          <a:spcPct val="100000"/>
                        </a:lnSpc>
                        <a:spcBef>
                          <a:spcPts val="0"/>
                        </a:spcBef>
                        <a:spcAft>
                          <a:spcPts val="0"/>
                        </a:spcAft>
                        <a:buClrTx/>
                        <a:buSzTx/>
                        <a:buFontTx/>
                        <a:buNone/>
                        <a:tabLst/>
                        <a:defRPr/>
                      </a:pPr>
                      <a:r>
                        <a:rPr lang="en-US" sz="1100" b="0" dirty="0">
                          <a:solidFill>
                            <a:schemeClr val="tx1"/>
                          </a:solidFill>
                        </a:rPr>
                        <a:t>Decentralized ID refers to the concepts, ideas, architectures, processes, and technologies that enable inclusive, mutually trustworthy digital relationships that instigate power-structure changes and are collective-action- and network-dependent to reach their full potential.</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2587628"/>
                  </a:ext>
                </a:extLst>
              </a:tr>
              <a:tr h="370840">
                <a:tc>
                  <a:txBody>
                    <a:bodyPr/>
                    <a:lstStyle/>
                    <a:p>
                      <a:r>
                        <a:rPr lang="en-US" sz="1100" b="0" dirty="0">
                          <a:solidFill>
                            <a:schemeClr val="tx1"/>
                          </a:solidFill>
                        </a:rPr>
                        <a:t>Ecosystem</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742920" rtl="0" eaLnBrk="1" fontAlgn="auto" latinLnBrk="0" hangingPunct="1">
                        <a:lnSpc>
                          <a:spcPct val="100000"/>
                        </a:lnSpc>
                        <a:spcBef>
                          <a:spcPts val="0"/>
                        </a:spcBef>
                        <a:spcAft>
                          <a:spcPts val="0"/>
                        </a:spcAft>
                        <a:buClrTx/>
                        <a:buSzTx/>
                        <a:buFontTx/>
                        <a:buNone/>
                        <a:tabLst/>
                        <a:defRPr/>
                      </a:pPr>
                      <a:r>
                        <a:rPr lang="en-US" sz="1100" b="0" dirty="0">
                          <a:solidFill>
                            <a:schemeClr val="tx1"/>
                          </a:solidFill>
                        </a:rPr>
                        <a:t>An ecosystem is defined by the alignment structures of the multilateral set of actors that need to interact in order for the use case to materialize and be addressed. Multilateral refers to the relationships between two actors that are themselves dependent on all other relationships within the ecosystem such that these relationships cannot be broken down into bilateral interactions. Although a set of actors implies the involvement of more than one actor, it does not necessarily mean that the set is complete and unchanging. </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90907713"/>
                  </a:ext>
                </a:extLst>
              </a:tr>
              <a:tr h="370840">
                <a:tc>
                  <a:txBody>
                    <a:bodyPr/>
                    <a:lstStyle/>
                    <a:p>
                      <a:r>
                        <a:rPr lang="en-US" sz="1100" b="0" dirty="0">
                          <a:solidFill>
                            <a:schemeClr val="tx1"/>
                          </a:solidFill>
                          <a:latin typeface="+mn-lt"/>
                        </a:rPr>
                        <a:t>End-user</a:t>
                      </a:r>
                    </a:p>
                  </a:txBody>
                  <a:tcPr>
                    <a:lnL w="12700" cmpd="sng">
                      <a:noFill/>
                    </a:lnL>
                    <a:lnR w="12700" cmpd="sng">
                      <a:noFill/>
                    </a:lnR>
                    <a:lnT w="6350" cap="flat" cmpd="sng" algn="ctr">
                      <a:solidFill>
                        <a:srgbClr val="7F7F7F"/>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100" dirty="0">
                          <a:effectLst/>
                          <a:latin typeface="+mn-lt"/>
                          <a:ea typeface="Batang" panose="02030600000101010101" pitchFamily="18" charset="-127"/>
                          <a:cs typeface="Times New Roman" panose="02020603050405020304" pitchFamily="18" charset="0"/>
                        </a:rPr>
                        <a:t>The individuals part of the US healthcare system that will interact with the decentralized identity solution(s). </a:t>
                      </a:r>
                    </a:p>
                  </a:txBody>
                  <a:tcPr marL="68580" marR="68580" marT="36195" marB="36195">
                    <a:lnL w="12700" cmpd="sng">
                      <a:noFill/>
                    </a:lnL>
                    <a:lnR w="12700" cmpd="sng">
                      <a:noFill/>
                    </a:lnR>
                    <a:lnT w="6350" cap="flat" cmpd="sng" algn="ctr">
                      <a:solidFill>
                        <a:srgbClr val="7F7F7F"/>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11895806"/>
                  </a:ext>
                </a:extLst>
              </a:tr>
            </a:tbl>
          </a:graphicData>
        </a:graphic>
      </p:graphicFrame>
    </p:spTree>
    <p:extLst>
      <p:ext uri="{BB962C8B-B14F-4D97-AF65-F5344CB8AC3E}">
        <p14:creationId xmlns:p14="http://schemas.microsoft.com/office/powerpoint/2010/main" val="55677621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c90ee1e1-c015-415f-8aa1-dd21303cc84c"/>
  <p:tag name="NEWVI" val="true"/>
  <p:tag name="TEMPLATELASTEDITTED" val="2019-02-25 12:05 PM"/>
  <p:tag name="TEMPLATECREATED" val="2019-02-27 01:18 PM"/>
  <p:tag name="TEMPLATEVERSION" val="3"/>
  <p:tag name="BLUEONEFOURTHTITLEFONTCOLORFIXED" val="true"/>
  <p:tag name="DARKLAYOUTNAMESCHANGEDTOCONTRAST" val="true"/>
  <p:tag name="TEMPLATELASTEDITED" val="2021-03-24 02:49 PM"/>
  <p:tag name="ICONENCLOSURE" val="False"/>
  <p:tag name="THINKCELLPRESENTATIONDONOTDELETE" val="&lt;?xml version=&quot;1.0&quot; encoding=&quot;UTF-16&quot; standalone=&quot;yes&quot;?&gt;&lt;root reqver=&quot;27037&quot;&gt;&lt;version val=&quot;33077&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4&quot;/&gt;&lt;end val=&quot;4&quot;/&gt;&lt;/m_yearfmt&gt;&lt;/m_precDefaultDate&gt;&lt;m_precDefaultDay&gt;&lt;m_bNumberIsYear val=&quot;0&quot;/&gt;&lt;m_strFormatTime&gt;%#d&lt;/m_strFormatTime&gt;&lt;m_yearfmt&gt;&lt;begin val=&quot;0&quot;/&gt;&lt;end val=&quot;4&quot;/&gt;&lt;/m_yearfmt&gt;&lt;/m_precDefaultDay&gt;&lt;m_precDefaultWeek&gt;&lt;m_bNumberIsYear val=&quot;0&quot;/&gt;&lt;m_strFormatTime&gt;%d.&lt;/m_strFormatTime&gt;&lt;m_yearfmt&gt;&lt;begin val=&quot;0&quot;/&gt;&lt;end val=&quot;4&quot;/&gt;&lt;/m_yearfmt&gt;&lt;/m_precDefaultWeek&gt;&lt;m_precDefaultMonth&gt;&lt;m_bNumberIsYear val=&quot;0&quot;/&gt;&lt;m_strFormatTime&gt;%1&lt;/m_strFormatTime&gt;&lt;m_yearfmt&gt;&lt;begin val=&quot;0&quot;/&gt;&lt;end val=&quot;4&quot;/&gt;&lt;/m_yearfmt&gt;&lt;/m_precDefaultMonth&gt;&lt;m_precDefaultQuarter&gt;&lt;m_bNumberIsYear val=&quot;0&quot;/&gt;&lt;m_strFormatTime&gt;Q%5&lt;/m_strFormatTime&gt;&lt;m_yearfmt&gt;&lt;begin val=&quot;0&quot;/&gt;&lt;end val=&quot;4&quot;/&gt;&lt;/m_yearfmt&gt;&lt;/m_precDefaultQuarter&gt;&lt;m_precDefaultYear&gt;&lt;m_bNumberIsYear val=&quot;0&quot;/&gt;&lt;m_strFormatTime&gt;%Y&lt;/m_strFormatTime&gt;&lt;m_yearfmt&gt;&lt;begin val=&quot;0&quot;/&gt;&lt;end val=&quot;0&quot;/&gt;&lt;/m_yearfmt&gt;&lt;/m_precDefaultYear&gt;&lt;m_precDefaultFYDay&gt;&lt;m_yearfmt&gt;&lt;begin val=&quot;0&quot;/&gt;&lt;end val=&quot;4&quot;/&gt;&lt;/m_yearfmt&gt;&lt;/m_precDefaultFYDay&gt;&lt;m_precDefaultFYWeek&gt;&lt;m_yearfmt&gt;&lt;begin val=&quot;0&quot;/&gt;&lt;end val=&quot;4&quot;/&gt;&lt;/m_yearfmt&gt;&lt;/m_precDefaultFYWeek&gt;&lt;m_precDefaultFYMonth&gt;&lt;m_yearfmt&gt;&lt;begin val=&quot;0&quot;/&gt;&lt;end val=&quot;4&quot;/&gt;&lt;/m_yearfmt&gt;&lt;/m_precDefaultFYMonth&gt;&lt;m_precDefaultFYQuarter&gt;&lt;m_yearfmt&gt;&lt;begin val=&quot;0&quot;/&gt;&lt;end val=&quot;4&quot;/&gt;&lt;/m_yearfmt&gt;&lt;/m_precDefaultFYQuarter&gt;&lt;m_precDefaultFYYear&gt;&lt;m_yearfmt&gt;&lt;begin val=&quot;0&quot;/&gt;&lt;end val=&quot;4&quot;/&gt;&lt;/m_yearfmt&gt;&lt;/m_precDefaultFYYear&gt;&lt;m_mruColor&gt;&lt;m_vecMRU length=&quot;0&quot;/&gt;&lt;/m_mruColor&gt;&lt;m_eweekdayFirstOfWeek val=&quot;2&quot;/&gt;&lt;m_eweekdayFirstOfWorkweek val=&quot;2&quot;/&gt;&lt;m_eweekdayFirstOfWeekend val=&quot;7&quot;/&gt;&lt;/CPresentation&gt;&lt;/root&gt;"/>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NAME" val="Moon"/>
</p:tagLst>
</file>

<file path=ppt/tags/tag100.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101.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102.xml><?xml version="1.0" encoding="utf-8"?>
<p:tagLst xmlns:a="http://schemas.openxmlformats.org/drawingml/2006/main" xmlns:r="http://schemas.openxmlformats.org/officeDocument/2006/relationships" xmlns:p="http://schemas.openxmlformats.org/presentationml/2006/main">
  <p:tag name="SHAPENAME" val="TopLineLeft"/>
</p:tagLst>
</file>

<file path=ppt/tags/tag103.xml><?xml version="1.0" encoding="utf-8"?>
<p:tagLst xmlns:a="http://schemas.openxmlformats.org/drawingml/2006/main" xmlns:r="http://schemas.openxmlformats.org/officeDocument/2006/relationships" xmlns:p="http://schemas.openxmlformats.org/presentationml/2006/main">
  <p:tag name="SHAPENAME" val="Straight Connector 17"/>
</p:tagLst>
</file>

<file path=ppt/tags/tag104.xml><?xml version="1.0" encoding="utf-8"?>
<p:tagLst xmlns:a="http://schemas.openxmlformats.org/drawingml/2006/main" xmlns:r="http://schemas.openxmlformats.org/officeDocument/2006/relationships" xmlns:p="http://schemas.openxmlformats.org/presentationml/2006/main">
  <p:tag name="SHAPENAME" val="5. Source"/>
</p:tagLst>
</file>

<file path=ppt/tags/tag105.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06.xml><?xml version="1.0" encoding="utf-8"?>
<p:tagLst xmlns:a="http://schemas.openxmlformats.org/drawingml/2006/main" xmlns:r="http://schemas.openxmlformats.org/officeDocument/2006/relationships" xmlns:p="http://schemas.openxmlformats.org/presentationml/2006/main">
  <p:tag name="SHAPENAME" val="3. Subtitle"/>
</p:tagLst>
</file>

<file path=ppt/tags/tag107.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THKNm6U2RZKJH1GvudQSPw"/>
</p:tagLst>
</file>

<file path=ppt/tags/tag11.xml><?xml version="1.0" encoding="utf-8"?>
<p:tagLst xmlns:a="http://schemas.openxmlformats.org/drawingml/2006/main" xmlns:r="http://schemas.openxmlformats.org/officeDocument/2006/relationships" xmlns:p="http://schemas.openxmlformats.org/presentationml/2006/main">
  <p:tag name="NAME" val="Moon"/>
</p:tagLst>
</file>

<file path=ppt/tags/tag110.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11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12.xml><?xml version="1.0" encoding="utf-8"?>
<p:tagLst xmlns:a="http://schemas.openxmlformats.org/drawingml/2006/main" xmlns:r="http://schemas.openxmlformats.org/officeDocument/2006/relationships" xmlns:p="http://schemas.openxmlformats.org/presentationml/2006/main">
  <p:tag name="SHAPENAME" val="TopLineLeft"/>
</p:tagLst>
</file>

<file path=ppt/tags/tag113.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114.xml><?xml version="1.0" encoding="utf-8"?>
<p:tagLst xmlns:a="http://schemas.openxmlformats.org/drawingml/2006/main" xmlns:r="http://schemas.openxmlformats.org/officeDocument/2006/relationships" xmlns:p="http://schemas.openxmlformats.org/presentationml/2006/main">
  <p:tag name="SHAPENAME" val="TopLineLeft"/>
</p:tagLst>
</file>

<file path=ppt/tags/tag115.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116.xml><?xml version="1.0" encoding="utf-8"?>
<p:tagLst xmlns:a="http://schemas.openxmlformats.org/drawingml/2006/main" xmlns:r="http://schemas.openxmlformats.org/officeDocument/2006/relationships" xmlns:p="http://schemas.openxmlformats.org/presentationml/2006/main">
  <p:tag name="SHAPENAME" val="5. Source"/>
</p:tagLst>
</file>

<file path=ppt/tags/tag117.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18.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19.xml><?xml version="1.0" encoding="utf-8"?>
<p:tagLst xmlns:a="http://schemas.openxmlformats.org/drawingml/2006/main" xmlns:r="http://schemas.openxmlformats.org/officeDocument/2006/relationships" xmlns:p="http://schemas.openxmlformats.org/presentationml/2006/main">
  <p:tag name="SHAPENAME" val="3. Subtitle"/>
</p:tagLst>
</file>

<file path=ppt/tags/tag12.xml><?xml version="1.0" encoding="utf-8"?>
<p:tagLst xmlns:a="http://schemas.openxmlformats.org/drawingml/2006/main" xmlns:r="http://schemas.openxmlformats.org/officeDocument/2006/relationships" xmlns:p="http://schemas.openxmlformats.org/presentationml/2006/main">
  <p:tag name="NAME" val="Moon"/>
</p:tagLst>
</file>

<file path=ppt/tags/tag120.xml><?xml version="1.0" encoding="utf-8"?>
<p:tagLst xmlns:a="http://schemas.openxmlformats.org/drawingml/2006/main" xmlns:r="http://schemas.openxmlformats.org/officeDocument/2006/relationships" xmlns:p="http://schemas.openxmlformats.org/presentationml/2006/main">
  <p:tag name="SHAPENAME" val="BottomLine"/>
</p:tagLst>
</file>

<file path=ppt/tags/tag121.xml><?xml version="1.0" encoding="utf-8"?>
<p:tagLst xmlns:a="http://schemas.openxmlformats.org/drawingml/2006/main" xmlns:r="http://schemas.openxmlformats.org/officeDocument/2006/relationships" xmlns:p="http://schemas.openxmlformats.org/presentationml/2006/main">
  <p:tag name="SHAPENAME" val="TopLine"/>
</p:tagLst>
</file>

<file path=ppt/tags/tag122.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23.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24.xml><?xml version="1.0" encoding="utf-8"?>
<p:tagLst xmlns:a="http://schemas.openxmlformats.org/drawingml/2006/main" xmlns:r="http://schemas.openxmlformats.org/officeDocument/2006/relationships" xmlns:p="http://schemas.openxmlformats.org/presentationml/2006/main">
  <p:tag name="SHAPENAME" val="5. Source"/>
</p:tagLst>
</file>

<file path=ppt/tags/tag12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26.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27.xml><?xml version="1.0" encoding="utf-8"?>
<p:tagLst xmlns:a="http://schemas.openxmlformats.org/drawingml/2006/main" xmlns:r="http://schemas.openxmlformats.org/officeDocument/2006/relationships" xmlns:p="http://schemas.openxmlformats.org/presentationml/2006/main">
  <p:tag name="SHAPENAME" val="5. Source"/>
</p:tagLst>
</file>

<file path=ppt/tags/tag12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NAME" val="Moon"/>
</p:tagLst>
</file>

<file path=ppt/tags/tag130.xml><?xml version="1.0" encoding="utf-8"?>
<p:tagLst xmlns:a="http://schemas.openxmlformats.org/drawingml/2006/main" xmlns:r="http://schemas.openxmlformats.org/officeDocument/2006/relationships" xmlns:p="http://schemas.openxmlformats.org/presentationml/2006/main">
  <p:tag name="SHAPENAME" val="5. Source"/>
</p:tagLst>
</file>

<file path=ppt/tags/tag131.xml><?xml version="1.0" encoding="utf-8"?>
<p:tagLst xmlns:a="http://schemas.openxmlformats.org/drawingml/2006/main" xmlns:r="http://schemas.openxmlformats.org/officeDocument/2006/relationships" xmlns:p="http://schemas.openxmlformats.org/presentationml/2006/main">
  <p:tag name="SHAPENAME" val="BottomLine"/>
</p:tagLst>
</file>

<file path=ppt/tags/tag132.xml><?xml version="1.0" encoding="utf-8"?>
<p:tagLst xmlns:a="http://schemas.openxmlformats.org/drawingml/2006/main" xmlns:r="http://schemas.openxmlformats.org/officeDocument/2006/relationships" xmlns:p="http://schemas.openxmlformats.org/presentationml/2006/main">
  <p:tag name="SHAPENAME" val="TopLine"/>
</p:tagLst>
</file>

<file path=ppt/tags/tag133.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34.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35.xml><?xml version="1.0" encoding="utf-8"?>
<p:tagLst xmlns:a="http://schemas.openxmlformats.org/drawingml/2006/main" xmlns:r="http://schemas.openxmlformats.org/officeDocument/2006/relationships" xmlns:p="http://schemas.openxmlformats.org/presentationml/2006/main">
  <p:tag name="SHAPENAME" val="5. Source"/>
</p:tagLst>
</file>

<file path=ppt/tags/tag136.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20sklhGDg_J5JkHAJOV5JQ"/>
</p:tagLst>
</file>

<file path=ppt/tags/tag139.xml><?xml version="1.0" encoding="utf-8"?>
<p:tagLst xmlns:a="http://schemas.openxmlformats.org/drawingml/2006/main" xmlns:r="http://schemas.openxmlformats.org/officeDocument/2006/relationships" xmlns:p="http://schemas.openxmlformats.org/presentationml/2006/main">
  <p:tag name="SHAPENAME" val="BottomLine"/>
</p:tagLst>
</file>

<file path=ppt/tags/tag14.xml><?xml version="1.0" encoding="utf-8"?>
<p:tagLst xmlns:a="http://schemas.openxmlformats.org/drawingml/2006/main" xmlns:r="http://schemas.openxmlformats.org/officeDocument/2006/relationships" xmlns:p="http://schemas.openxmlformats.org/presentationml/2006/main">
  <p:tag name="ANGLE" val="5"/>
</p:tagLst>
</file>

<file path=ppt/tags/tag140.xml><?xml version="1.0" encoding="utf-8"?>
<p:tagLst xmlns:a="http://schemas.openxmlformats.org/drawingml/2006/main" xmlns:r="http://schemas.openxmlformats.org/officeDocument/2006/relationships" xmlns:p="http://schemas.openxmlformats.org/presentationml/2006/main">
  <p:tag name="SHAPENAME" val="TopLine"/>
</p:tagLst>
</file>

<file path=ppt/tags/tag141.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42.xml><?xml version="1.0" encoding="utf-8"?>
<p:tagLst xmlns:a="http://schemas.openxmlformats.org/drawingml/2006/main" xmlns:r="http://schemas.openxmlformats.org/officeDocument/2006/relationships" xmlns:p="http://schemas.openxmlformats.org/presentationml/2006/main">
  <p:tag name="SHAPENAME" val="Grid"/>
</p:tagLst>
</file>

<file path=ppt/tags/tag143.xml><?xml version="1.0" encoding="utf-8"?>
<p:tagLst xmlns:a="http://schemas.openxmlformats.org/drawingml/2006/main" xmlns:r="http://schemas.openxmlformats.org/officeDocument/2006/relationships" xmlns:p="http://schemas.openxmlformats.org/presentationml/2006/main">
  <p:tag name="SHAPENAME" val="4. Footnote"/>
</p:tagLst>
</file>

<file path=ppt/tags/tag144.xml><?xml version="1.0" encoding="utf-8"?>
<p:tagLst xmlns:a="http://schemas.openxmlformats.org/drawingml/2006/main" xmlns:r="http://schemas.openxmlformats.org/officeDocument/2006/relationships" xmlns:p="http://schemas.openxmlformats.org/presentationml/2006/main">
  <p:tag name="NAME" val="Moon"/>
</p:tagLst>
</file>

<file path=ppt/tags/tag145.xml><?xml version="1.0" encoding="utf-8"?>
<p:tagLst xmlns:a="http://schemas.openxmlformats.org/drawingml/2006/main" xmlns:r="http://schemas.openxmlformats.org/officeDocument/2006/relationships" xmlns:p="http://schemas.openxmlformats.org/presentationml/2006/main">
  <p:tag name="NAME" val="Moon"/>
</p:tagLst>
</file>

<file path=ppt/tags/tag146.xml><?xml version="1.0" encoding="utf-8"?>
<p:tagLst xmlns:a="http://schemas.openxmlformats.org/drawingml/2006/main" xmlns:r="http://schemas.openxmlformats.org/officeDocument/2006/relationships" xmlns:p="http://schemas.openxmlformats.org/presentationml/2006/main">
  <p:tag name="NAME" val="Moon"/>
</p:tagLst>
</file>

<file path=ppt/tags/tag147.xml><?xml version="1.0" encoding="utf-8"?>
<p:tagLst xmlns:a="http://schemas.openxmlformats.org/drawingml/2006/main" xmlns:r="http://schemas.openxmlformats.org/officeDocument/2006/relationships" xmlns:p="http://schemas.openxmlformats.org/presentationml/2006/main">
  <p:tag name="NAME" val="Moon"/>
</p:tagLst>
</file>

<file path=ppt/tags/tag148.xml><?xml version="1.0" encoding="utf-8"?>
<p:tagLst xmlns:a="http://schemas.openxmlformats.org/drawingml/2006/main" xmlns:r="http://schemas.openxmlformats.org/officeDocument/2006/relationships" xmlns:p="http://schemas.openxmlformats.org/presentationml/2006/main">
  <p:tag name="NAME" val="Moon"/>
</p:tagLst>
</file>

<file path=ppt/tags/tag149.xml><?xml version="1.0" encoding="utf-8"?>
<p:tagLst xmlns:a="http://schemas.openxmlformats.org/drawingml/2006/main" xmlns:r="http://schemas.openxmlformats.org/officeDocument/2006/relationships" xmlns:p="http://schemas.openxmlformats.org/presentationml/2006/main">
  <p:tag name="ANGLE" val="5"/>
</p:tagLst>
</file>

<file path=ppt/tags/tag15.xml><?xml version="1.0" encoding="utf-8"?>
<p:tagLst xmlns:a="http://schemas.openxmlformats.org/drawingml/2006/main" xmlns:r="http://schemas.openxmlformats.org/officeDocument/2006/relationships" xmlns:p="http://schemas.openxmlformats.org/presentationml/2006/main">
  <p:tag name="ANGLE" val="5"/>
</p:tagLst>
</file>

<file path=ppt/tags/tag150.xml><?xml version="1.0" encoding="utf-8"?>
<p:tagLst xmlns:a="http://schemas.openxmlformats.org/drawingml/2006/main" xmlns:r="http://schemas.openxmlformats.org/officeDocument/2006/relationships" xmlns:p="http://schemas.openxmlformats.org/presentationml/2006/main">
  <p:tag name="ANGLE" val="5"/>
</p:tagLst>
</file>

<file path=ppt/tags/tag151.xml><?xml version="1.0" encoding="utf-8"?>
<p:tagLst xmlns:a="http://schemas.openxmlformats.org/drawingml/2006/main" xmlns:r="http://schemas.openxmlformats.org/officeDocument/2006/relationships" xmlns:p="http://schemas.openxmlformats.org/presentationml/2006/main">
  <p:tag name="ANGLE" val="4"/>
</p:tagLst>
</file>

<file path=ppt/tags/tag152.xml><?xml version="1.0" encoding="utf-8"?>
<p:tagLst xmlns:a="http://schemas.openxmlformats.org/drawingml/2006/main" xmlns:r="http://schemas.openxmlformats.org/officeDocument/2006/relationships" xmlns:p="http://schemas.openxmlformats.org/presentationml/2006/main">
  <p:tag name="ANGLE" val="4"/>
</p:tagLst>
</file>

<file path=ppt/tags/tag153.xml><?xml version="1.0" encoding="utf-8"?>
<p:tagLst xmlns:a="http://schemas.openxmlformats.org/drawingml/2006/main" xmlns:r="http://schemas.openxmlformats.org/officeDocument/2006/relationships" xmlns:p="http://schemas.openxmlformats.org/presentationml/2006/main">
  <p:tag name="ANGLE" val="3"/>
</p:tagLst>
</file>

<file path=ppt/tags/tag154.xml><?xml version="1.0" encoding="utf-8"?>
<p:tagLst xmlns:a="http://schemas.openxmlformats.org/drawingml/2006/main" xmlns:r="http://schemas.openxmlformats.org/officeDocument/2006/relationships" xmlns:p="http://schemas.openxmlformats.org/presentationml/2006/main">
  <p:tag name="ANGLE" val="3"/>
</p:tagLst>
</file>

<file path=ppt/tags/tag155.xml><?xml version="1.0" encoding="utf-8"?>
<p:tagLst xmlns:a="http://schemas.openxmlformats.org/drawingml/2006/main" xmlns:r="http://schemas.openxmlformats.org/officeDocument/2006/relationships" xmlns:p="http://schemas.openxmlformats.org/presentationml/2006/main">
  <p:tag name="ANGLE" val="2"/>
</p:tagLst>
</file>

<file path=ppt/tags/tag156.xml><?xml version="1.0" encoding="utf-8"?>
<p:tagLst xmlns:a="http://schemas.openxmlformats.org/drawingml/2006/main" xmlns:r="http://schemas.openxmlformats.org/officeDocument/2006/relationships" xmlns:p="http://schemas.openxmlformats.org/presentationml/2006/main">
  <p:tag name="ANGLE" val="2"/>
</p:tagLst>
</file>

<file path=ppt/tags/tag157.xml><?xml version="1.0" encoding="utf-8"?>
<p:tagLst xmlns:a="http://schemas.openxmlformats.org/drawingml/2006/main" xmlns:r="http://schemas.openxmlformats.org/officeDocument/2006/relationships" xmlns:p="http://schemas.openxmlformats.org/presentationml/2006/main">
  <p:tag name="ANGLE" val="1"/>
</p:tagLst>
</file>

<file path=ppt/tags/tag158.xml><?xml version="1.0" encoding="utf-8"?>
<p:tagLst xmlns:a="http://schemas.openxmlformats.org/drawingml/2006/main" xmlns:r="http://schemas.openxmlformats.org/officeDocument/2006/relationships" xmlns:p="http://schemas.openxmlformats.org/presentationml/2006/main">
  <p:tag name="ANGLE" val="1"/>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ANGLE" val="4"/>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Kcd9z.T0ityQiOhevFTgFQ"/>
</p:tagLst>
</file>

<file path=ppt/tags/tag161.xml><?xml version="1.0" encoding="utf-8"?>
<p:tagLst xmlns:a="http://schemas.openxmlformats.org/drawingml/2006/main" xmlns:r="http://schemas.openxmlformats.org/officeDocument/2006/relationships" xmlns:p="http://schemas.openxmlformats.org/presentationml/2006/main">
  <p:tag name="SHAPENAME" val="Documenttype"/>
</p:tagLst>
</file>

<file path=ppt/tags/tag162.xml><?xml version="1.0" encoding="utf-8"?>
<p:tagLst xmlns:a="http://schemas.openxmlformats.org/drawingml/2006/main" xmlns:r="http://schemas.openxmlformats.org/officeDocument/2006/relationships" xmlns:p="http://schemas.openxmlformats.org/presentationml/2006/main">
  <p:tag name="SHAPENAME" val="Subtitle"/>
</p:tagLst>
</file>

<file path=ppt/tags/tag163.xml><?xml version="1.0" encoding="utf-8"?>
<p:tagLst xmlns:a="http://schemas.openxmlformats.org/drawingml/2006/main" xmlns:r="http://schemas.openxmlformats.org/officeDocument/2006/relationships" xmlns:p="http://schemas.openxmlformats.org/presentationml/2006/main">
  <p:tag name="SHAPENAME" val="Titl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ZkG5iHMTSC2mGhtG.mpRUA"/>
</p:tagLst>
</file>

<file path=ppt/tags/tag166.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67.xml><?xml version="1.0" encoding="utf-8"?>
<p:tagLst xmlns:a="http://schemas.openxmlformats.org/drawingml/2006/main" xmlns:r="http://schemas.openxmlformats.org/officeDocument/2006/relationships" xmlns:p="http://schemas.openxmlformats.org/presentationml/2006/main">
  <p:tag name="SHAPENAME" val="5. Source"/>
</p:tagLst>
</file>

<file path=ppt/tags/tag168.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69.xml><?xml version="1.0" encoding="utf-8"?>
<p:tagLst xmlns:a="http://schemas.openxmlformats.org/drawingml/2006/main" xmlns:r="http://schemas.openxmlformats.org/officeDocument/2006/relationships" xmlns:p="http://schemas.openxmlformats.org/presentationml/2006/main">
  <p:tag name="SHAPENAME" val="3. Subtitle"/>
</p:tagLst>
</file>

<file path=ppt/tags/tag17.xml><?xml version="1.0" encoding="utf-8"?>
<p:tagLst xmlns:a="http://schemas.openxmlformats.org/drawingml/2006/main" xmlns:r="http://schemas.openxmlformats.org/officeDocument/2006/relationships" xmlns:p="http://schemas.openxmlformats.org/presentationml/2006/main">
  <p:tag name="ANGLE" val="4"/>
</p:tagLst>
</file>

<file path=ppt/tags/tag170.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71.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72.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73.xml><?xml version="1.0" encoding="utf-8"?>
<p:tagLst xmlns:a="http://schemas.openxmlformats.org/drawingml/2006/main" xmlns:r="http://schemas.openxmlformats.org/officeDocument/2006/relationships" xmlns:p="http://schemas.openxmlformats.org/presentationml/2006/main">
  <p:tag name="SHAPENAME" val="5. Source"/>
</p:tagLst>
</file>

<file path=ppt/tags/tag174.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75.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76.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77.xml><?xml version="1.0" encoding="utf-8"?>
<p:tagLst xmlns:a="http://schemas.openxmlformats.org/drawingml/2006/main" xmlns:r="http://schemas.openxmlformats.org/officeDocument/2006/relationships" xmlns:p="http://schemas.openxmlformats.org/presentationml/2006/main">
  <p:tag name="SHAPENAME" val="5. Source"/>
</p:tagLst>
</file>

<file path=ppt/tags/tag17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ANGLE" val="3"/>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zsZQyKFgCFD5XAZPv3AWBQ"/>
</p:tagLst>
</file>

<file path=ppt/tags/tag181.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82.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83.xml><?xml version="1.0" encoding="utf-8"?>
<p:tagLst xmlns:a="http://schemas.openxmlformats.org/drawingml/2006/main" xmlns:r="http://schemas.openxmlformats.org/officeDocument/2006/relationships" xmlns:p="http://schemas.openxmlformats.org/presentationml/2006/main">
  <p:tag name="SHAPENAME" val="5. Source"/>
</p:tagLst>
</file>

<file path=ppt/tags/tag184.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Yh.LyJP9Ef7CM8T6PUBqdw"/>
</p:tagLst>
</file>

<file path=ppt/tags/tag18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88.xml><?xml version="1.0" encoding="utf-8"?>
<p:tagLst xmlns:a="http://schemas.openxmlformats.org/drawingml/2006/main" xmlns:r="http://schemas.openxmlformats.org/officeDocument/2006/relationships" xmlns:p="http://schemas.openxmlformats.org/presentationml/2006/main">
  <p:tag name="SHAPENAME" val="3. Subtitle"/>
</p:tagLst>
</file>

<file path=ppt/tags/tag189.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9.xml><?xml version="1.0" encoding="utf-8"?>
<p:tagLst xmlns:a="http://schemas.openxmlformats.org/drawingml/2006/main" xmlns:r="http://schemas.openxmlformats.org/officeDocument/2006/relationships" xmlns:p="http://schemas.openxmlformats.org/presentationml/2006/main">
  <p:tag name="ANGLE" val="3"/>
</p:tagLst>
</file>

<file path=ppt/tags/tag190.xml><?xml version="1.0" encoding="utf-8"?>
<p:tagLst xmlns:a="http://schemas.openxmlformats.org/drawingml/2006/main" xmlns:r="http://schemas.openxmlformats.org/officeDocument/2006/relationships" xmlns:p="http://schemas.openxmlformats.org/presentationml/2006/main">
  <p:tag name="SHAPENAME" val="5. Source"/>
</p:tagLst>
</file>

<file path=ppt/tags/tag191.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aJMKD2AQ9e77MMhub83YA"/>
</p:tagLst>
</file>

<file path=ppt/tags/tag194.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19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96.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197.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198.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199.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ANGLE" val="2"/>
</p:tagLst>
</file>

<file path=ppt/tags/tag20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01.xml><?xml version="1.0" encoding="utf-8"?>
<p:tagLst xmlns:a="http://schemas.openxmlformats.org/drawingml/2006/main" xmlns:r="http://schemas.openxmlformats.org/officeDocument/2006/relationships" xmlns:p="http://schemas.openxmlformats.org/presentationml/2006/main">
  <p:tag name="SHAPENAME" val="3. Subtitle"/>
</p:tagLst>
</file>

<file path=ppt/tags/tag202.xml><?xml version="1.0" encoding="utf-8"?>
<p:tagLst xmlns:a="http://schemas.openxmlformats.org/drawingml/2006/main" xmlns:r="http://schemas.openxmlformats.org/officeDocument/2006/relationships" xmlns:p="http://schemas.openxmlformats.org/presentationml/2006/main">
  <p:tag name="SHAPENAME" val="5. Source"/>
</p:tagLst>
</file>

<file path=ppt/tags/tag20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7P6iKZZoTDSflm.OoOVoMA"/>
</p:tagLst>
</file>

<file path=ppt/tags/tag206.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07.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08.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09.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1.xml><?xml version="1.0" encoding="utf-8"?>
<p:tagLst xmlns:a="http://schemas.openxmlformats.org/drawingml/2006/main" xmlns:r="http://schemas.openxmlformats.org/officeDocument/2006/relationships" xmlns:p="http://schemas.openxmlformats.org/presentationml/2006/main">
  <p:tag name="ANGLE" val="2"/>
</p:tagLst>
</file>

<file path=ppt/tags/tag210.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11.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1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13.xml><?xml version="1.0" encoding="utf-8"?>
<p:tagLst xmlns:a="http://schemas.openxmlformats.org/drawingml/2006/main" xmlns:r="http://schemas.openxmlformats.org/officeDocument/2006/relationships" xmlns:p="http://schemas.openxmlformats.org/presentationml/2006/main">
  <p:tag name="SHAPENAME" val="3. Subtitle"/>
</p:tagLst>
</file>

<file path=ppt/tags/tag214.xml><?xml version="1.0" encoding="utf-8"?>
<p:tagLst xmlns:a="http://schemas.openxmlformats.org/drawingml/2006/main" xmlns:r="http://schemas.openxmlformats.org/officeDocument/2006/relationships" xmlns:p="http://schemas.openxmlformats.org/presentationml/2006/main">
  <p:tag name="SHAPENAME" val="5. Source"/>
</p:tagLst>
</file>

<file path=ppt/tags/tag21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1LRCzsv.ik_t3bs5QJ6VLg"/>
</p:tagLst>
</file>

<file path=ppt/tags/tag218.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19.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2.xml><?xml version="1.0" encoding="utf-8"?>
<p:tagLst xmlns:a="http://schemas.openxmlformats.org/drawingml/2006/main" xmlns:r="http://schemas.openxmlformats.org/officeDocument/2006/relationships" xmlns:p="http://schemas.openxmlformats.org/presentationml/2006/main">
  <p:tag name="ANGLE" val="1"/>
</p:tagLst>
</file>

<file path=ppt/tags/tag220.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21.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22.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23.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24.xml><?xml version="1.0" encoding="utf-8"?>
<p:tagLst xmlns:a="http://schemas.openxmlformats.org/drawingml/2006/main" xmlns:r="http://schemas.openxmlformats.org/officeDocument/2006/relationships" xmlns:p="http://schemas.openxmlformats.org/presentationml/2006/main">
  <p:tag name="SHAPENAME" val="5. Source"/>
</p:tagLst>
</file>

<file path=ppt/tags/tag225.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26.xml><?xml version="1.0" encoding="utf-8"?>
<p:tagLst xmlns:a="http://schemas.openxmlformats.org/drawingml/2006/main" xmlns:r="http://schemas.openxmlformats.org/officeDocument/2006/relationships" xmlns:p="http://schemas.openxmlformats.org/presentationml/2006/main">
  <p:tag name="SHAPENAME" val="3. Subtitle"/>
</p:tagLst>
</file>

<file path=ppt/tags/tag227.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sf0lKEfRW2M5NTSiP3pCQ"/>
</p:tagLst>
</file>

<file path=ppt/tags/tag23.xml><?xml version="1.0" encoding="utf-8"?>
<p:tagLst xmlns:a="http://schemas.openxmlformats.org/drawingml/2006/main" xmlns:r="http://schemas.openxmlformats.org/officeDocument/2006/relationships" xmlns:p="http://schemas.openxmlformats.org/presentationml/2006/main">
  <p:tag name="ANGLE" val="1"/>
</p:tagLst>
</file>

<file path=ppt/tags/tag230.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3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32.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33.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34.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35.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36.xml><?xml version="1.0" encoding="utf-8"?>
<p:tagLst xmlns:a="http://schemas.openxmlformats.org/drawingml/2006/main" xmlns:r="http://schemas.openxmlformats.org/officeDocument/2006/relationships" xmlns:p="http://schemas.openxmlformats.org/presentationml/2006/main">
  <p:tag name="SHAPENAME" val="5. Source"/>
</p:tagLst>
</file>

<file path=ppt/tags/tag23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38.xml><?xml version="1.0" encoding="utf-8"?>
<p:tagLst xmlns:a="http://schemas.openxmlformats.org/drawingml/2006/main" xmlns:r="http://schemas.openxmlformats.org/officeDocument/2006/relationships" xmlns:p="http://schemas.openxmlformats.org/presentationml/2006/main">
  <p:tag name="SHAPENAME" val="3. Subtitle"/>
</p:tagLst>
</file>

<file path=ppt/tags/tag239.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jPpd5uKiKgbfSxqQQ0aBGA"/>
</p:tagLst>
</file>

<file path=ppt/tags/tag242.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243.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44.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45.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46.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47.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48.xml><?xml version="1.0" encoding="utf-8"?>
<p:tagLst xmlns:a="http://schemas.openxmlformats.org/drawingml/2006/main" xmlns:r="http://schemas.openxmlformats.org/officeDocument/2006/relationships" xmlns:p="http://schemas.openxmlformats.org/presentationml/2006/main">
  <p:tag name="SHAPENAME" val="5. Source"/>
</p:tagLst>
</file>

<file path=ppt/tags/tag249.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La5NG5p6QVlH6GlSHMQ0RQ"/>
</p:tagLst>
</file>

<file path=ppt/tags/tag250.xml><?xml version="1.0" encoding="utf-8"?>
<p:tagLst xmlns:a="http://schemas.openxmlformats.org/drawingml/2006/main" xmlns:r="http://schemas.openxmlformats.org/officeDocument/2006/relationships" xmlns:p="http://schemas.openxmlformats.org/presentationml/2006/main">
  <p:tag name="SHAPENAME" val="3. Subtitle"/>
</p:tagLst>
</file>

<file path=ppt/tags/tag251.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PFw0tr2VymfPrG.nUcDKQ"/>
</p:tagLst>
</file>

<file path=ppt/tags/tag254.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5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56.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57.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58.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59.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6.xml><?xml version="1.0" encoding="utf-8"?>
<p:tagLst xmlns:a="http://schemas.openxmlformats.org/drawingml/2006/main" xmlns:r="http://schemas.openxmlformats.org/officeDocument/2006/relationships" xmlns:p="http://schemas.openxmlformats.org/presentationml/2006/main">
  <p:tag name="SHAPENAME" val="ClientLogo"/>
</p:tagLst>
</file>

<file path=ppt/tags/tag260.xml><?xml version="1.0" encoding="utf-8"?>
<p:tagLst xmlns:a="http://schemas.openxmlformats.org/drawingml/2006/main" xmlns:r="http://schemas.openxmlformats.org/officeDocument/2006/relationships" xmlns:p="http://schemas.openxmlformats.org/presentationml/2006/main">
  <p:tag name="SHAPENAME" val="5. Source"/>
</p:tagLst>
</file>

<file path=ppt/tags/tag261.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62.xml><?xml version="1.0" encoding="utf-8"?>
<p:tagLst xmlns:a="http://schemas.openxmlformats.org/drawingml/2006/main" xmlns:r="http://schemas.openxmlformats.org/officeDocument/2006/relationships" xmlns:p="http://schemas.openxmlformats.org/presentationml/2006/main">
  <p:tag name="SHAPENAME" val="3. Subtitle"/>
</p:tagLst>
</file>

<file path=ppt/tags/tag26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sf0lKEfRW2M5NTSiP3pCQ"/>
</p:tagLst>
</file>

<file path=ppt/tags/tag266.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67.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68.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69.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7.xml><?xml version="1.0" encoding="utf-8"?>
<p:tagLst xmlns:a="http://schemas.openxmlformats.org/drawingml/2006/main" xmlns:r="http://schemas.openxmlformats.org/officeDocument/2006/relationships" xmlns:p="http://schemas.openxmlformats.org/presentationml/2006/main">
  <p:tag name="SHAPENAME" val="Documenttype"/>
</p:tagLst>
</file>

<file path=ppt/tags/tag270.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71.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72.xml><?xml version="1.0" encoding="utf-8"?>
<p:tagLst xmlns:a="http://schemas.openxmlformats.org/drawingml/2006/main" xmlns:r="http://schemas.openxmlformats.org/officeDocument/2006/relationships" xmlns:p="http://schemas.openxmlformats.org/presentationml/2006/main">
  <p:tag name="SHAPENAME" val="5. Source"/>
</p:tagLst>
</file>

<file path=ppt/tags/tag273.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74.xml><?xml version="1.0" encoding="utf-8"?>
<p:tagLst xmlns:a="http://schemas.openxmlformats.org/drawingml/2006/main" xmlns:r="http://schemas.openxmlformats.org/officeDocument/2006/relationships" xmlns:p="http://schemas.openxmlformats.org/presentationml/2006/main">
  <p:tag name="SHAPENAME" val="3. Subtitle"/>
</p:tagLst>
</file>

<file path=ppt/tags/tag27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sf0lKEfRW2M5NTSiP3pCQ"/>
</p:tagLst>
</file>

<file path=ppt/tags/tag278.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79.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8.xml><?xml version="1.0" encoding="utf-8"?>
<p:tagLst xmlns:a="http://schemas.openxmlformats.org/drawingml/2006/main" xmlns:r="http://schemas.openxmlformats.org/officeDocument/2006/relationships" xmlns:p="http://schemas.openxmlformats.org/presentationml/2006/main">
  <p:tag name="SHAPENAME" val="Subtitle"/>
</p:tagLst>
</file>

<file path=ppt/tags/tag280.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81.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82.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83.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84.xml><?xml version="1.0" encoding="utf-8"?>
<p:tagLst xmlns:a="http://schemas.openxmlformats.org/drawingml/2006/main" xmlns:r="http://schemas.openxmlformats.org/officeDocument/2006/relationships" xmlns:p="http://schemas.openxmlformats.org/presentationml/2006/main">
  <p:tag name="SHAPENAME" val="5. Source"/>
</p:tagLst>
</file>

<file path=ppt/tags/tag285.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86.xml><?xml version="1.0" encoding="utf-8"?>
<p:tagLst xmlns:a="http://schemas.openxmlformats.org/drawingml/2006/main" xmlns:r="http://schemas.openxmlformats.org/officeDocument/2006/relationships" xmlns:p="http://schemas.openxmlformats.org/presentationml/2006/main">
  <p:tag name="SHAPENAME" val="3. Subtitle"/>
</p:tagLst>
</file>

<file path=ppt/tags/tag287.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88.xml><?xml version="1.0" encoding="utf-8"?>
<p:tagLst xmlns:a="http://schemas.openxmlformats.org/drawingml/2006/main" xmlns:r="http://schemas.openxmlformats.org/officeDocument/2006/relationships" xmlns:p="http://schemas.openxmlformats.org/presentationml/2006/main">
  <p:tag name="SHAPENAME" val="BottomLine"/>
</p:tagLst>
</file>

<file path=ppt/tags/tag289.xml><?xml version="1.0" encoding="utf-8"?>
<p:tagLst xmlns:a="http://schemas.openxmlformats.org/drawingml/2006/main" xmlns:r="http://schemas.openxmlformats.org/officeDocument/2006/relationships" xmlns:p="http://schemas.openxmlformats.org/presentationml/2006/main">
  <p:tag name="SHAPENAME" val="TopLine"/>
</p:tagLst>
</file>

<file path=ppt/tags/tag29.xml><?xml version="1.0" encoding="utf-8"?>
<p:tagLst xmlns:a="http://schemas.openxmlformats.org/drawingml/2006/main" xmlns:r="http://schemas.openxmlformats.org/officeDocument/2006/relationships" xmlns:p="http://schemas.openxmlformats.org/presentationml/2006/main">
  <p:tag name="SHAPENAME" val="Title"/>
</p:tagLst>
</file>

<file path=ppt/tags/tag290.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91.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92.xml><?xml version="1.0" encoding="utf-8"?>
<p:tagLst xmlns:a="http://schemas.openxmlformats.org/drawingml/2006/main" xmlns:r="http://schemas.openxmlformats.org/officeDocument/2006/relationships" xmlns:p="http://schemas.openxmlformats.org/presentationml/2006/main">
  <p:tag name="SHAPENAME" val="5. Source"/>
</p:tagLst>
</file>

<file path=ppt/tags/tag29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94.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95.xml><?xml version="1.0" encoding="utf-8"?>
<p:tagLst xmlns:a="http://schemas.openxmlformats.org/drawingml/2006/main" xmlns:r="http://schemas.openxmlformats.org/officeDocument/2006/relationships" xmlns:p="http://schemas.openxmlformats.org/presentationml/2006/main">
  <p:tag name="SHAPENAME" val="5. Source"/>
</p:tagLst>
</file>

<file path=ppt/tags/tag296.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2e4Ps3taQqK3C0NeBEvQLA"/>
</p:tagLst>
</file>

<file path=ppt/tags/tag299.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SUb1LmWUTH66PHUHOGMc5A"/>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301.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302.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303.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304.xml><?xml version="1.0" encoding="utf-8"?>
<p:tagLst xmlns:a="http://schemas.openxmlformats.org/drawingml/2006/main" xmlns:r="http://schemas.openxmlformats.org/officeDocument/2006/relationships" xmlns:p="http://schemas.openxmlformats.org/presentationml/2006/main">
  <p:tag name="SHAPENAME" val="TopLineLeft"/>
</p:tagLst>
</file>

<file path=ppt/tags/tag305.xml><?xml version="1.0" encoding="utf-8"?>
<p:tagLst xmlns:a="http://schemas.openxmlformats.org/drawingml/2006/main" xmlns:r="http://schemas.openxmlformats.org/officeDocument/2006/relationships" xmlns:p="http://schemas.openxmlformats.org/presentationml/2006/main">
  <p:tag name="SHAPENAME" val="Straight Connector 17"/>
</p:tagLst>
</file>

<file path=ppt/tags/tag306.xml><?xml version="1.0" encoding="utf-8"?>
<p:tagLst xmlns:a="http://schemas.openxmlformats.org/drawingml/2006/main" xmlns:r="http://schemas.openxmlformats.org/officeDocument/2006/relationships" xmlns:p="http://schemas.openxmlformats.org/presentationml/2006/main">
  <p:tag name="SHAPENAME" val="5. Source"/>
</p:tagLst>
</file>

<file path=ppt/tags/tag30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08.xml><?xml version="1.0" encoding="utf-8"?>
<p:tagLst xmlns:a="http://schemas.openxmlformats.org/drawingml/2006/main" xmlns:r="http://schemas.openxmlformats.org/officeDocument/2006/relationships" xmlns:p="http://schemas.openxmlformats.org/presentationml/2006/main">
  <p:tag name="SHAPENAME" val="3. Subtitle"/>
</p:tagLst>
</file>

<file path=ppt/tags/tag309.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5tNN_OdVRnC_8Tatiiw6bA"/>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THKNm6U2RZKJH1GvudQSPw"/>
</p:tagLst>
</file>

<file path=ppt/tags/tag312.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313.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314.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315.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316.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317.xml><?xml version="1.0" encoding="utf-8"?>
<p:tagLst xmlns:a="http://schemas.openxmlformats.org/drawingml/2006/main" xmlns:r="http://schemas.openxmlformats.org/officeDocument/2006/relationships" xmlns:p="http://schemas.openxmlformats.org/presentationml/2006/main">
  <p:tag name="SHAPENAME" val="TopLineLeft"/>
</p:tagLst>
</file>

<file path=ppt/tags/tag318.xml><?xml version="1.0" encoding="utf-8"?>
<p:tagLst xmlns:a="http://schemas.openxmlformats.org/drawingml/2006/main" xmlns:r="http://schemas.openxmlformats.org/officeDocument/2006/relationships" xmlns:p="http://schemas.openxmlformats.org/presentationml/2006/main">
  <p:tag name="SHAPENAME" val="Straight Connector 15"/>
</p:tagLst>
</file>

<file path=ppt/tags/tag319.xml><?xml version="1.0" encoding="utf-8"?>
<p:tagLst xmlns:a="http://schemas.openxmlformats.org/drawingml/2006/main" xmlns:r="http://schemas.openxmlformats.org/officeDocument/2006/relationships" xmlns:p="http://schemas.openxmlformats.org/presentationml/2006/main">
  <p:tag name="SHAPENAME" val="5. Source"/>
</p:tagLst>
</file>

<file path=ppt/tags/tag3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20.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321.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22.xml><?xml version="1.0" encoding="utf-8"?>
<p:tagLst xmlns:a="http://schemas.openxmlformats.org/drawingml/2006/main" xmlns:r="http://schemas.openxmlformats.org/officeDocument/2006/relationships" xmlns:p="http://schemas.openxmlformats.org/presentationml/2006/main">
  <p:tag name="SHAPENAME" val="3. Subtitl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SHAPENAME" val="TopLin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SHAPENAME" val="BottomLine"/>
</p:tagLst>
</file>

<file path=ppt/tags/tag33.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330.xml><?xml version="1.0" encoding="utf-8"?>
<p:tagLst xmlns:a="http://schemas.openxmlformats.org/drawingml/2006/main" xmlns:r="http://schemas.openxmlformats.org/officeDocument/2006/relationships" xmlns:p="http://schemas.openxmlformats.org/presentationml/2006/main">
  <p:tag name="SHAPENAME" val="BottomLin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SHAPENAME" val="TopLin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SHAPENAME" val="TopLine"/>
</p:tagLst>
</file>

<file path=ppt/tags/tag34.xml><?xml version="1.0" encoding="utf-8"?>
<p:tagLst xmlns:a="http://schemas.openxmlformats.org/drawingml/2006/main" xmlns:r="http://schemas.openxmlformats.org/officeDocument/2006/relationships" xmlns:p="http://schemas.openxmlformats.org/presentationml/2006/main">
  <p:tag name="SHAPENAME" val="5. Source"/>
</p:tagLst>
</file>

<file path=ppt/tags/tag3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36.xml><?xml version="1.0" encoding="utf-8"?>
<p:tagLst xmlns:a="http://schemas.openxmlformats.org/drawingml/2006/main" xmlns:r="http://schemas.openxmlformats.org/officeDocument/2006/relationships" xmlns:p="http://schemas.openxmlformats.org/presentationml/2006/main">
  <p:tag name="SHAPENAME" val="3. Subtitle"/>
</p:tagLst>
</file>

<file path=ppt/tags/tag3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8.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39.xml><?xml version="1.0" encoding="utf-8"?>
<p:tagLst xmlns:a="http://schemas.openxmlformats.org/drawingml/2006/main" xmlns:r="http://schemas.openxmlformats.org/officeDocument/2006/relationships" xmlns:p="http://schemas.openxmlformats.org/presentationml/2006/main">
  <p:tag name="SHAPENAME" val="5. Source"/>
</p:tagLst>
</file>

<file path=ppt/tags/tag4.xml><?xml version="1.0" encoding="utf-8"?>
<p:tagLst xmlns:a="http://schemas.openxmlformats.org/drawingml/2006/main" xmlns:r="http://schemas.openxmlformats.org/officeDocument/2006/relationships" xmlns:p="http://schemas.openxmlformats.org/presentationml/2006/main">
  <p:tag name="SHAPENAME" val="BottomLine"/>
</p:tagLst>
</file>

<file path=ppt/tags/tag40.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41.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42.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43.xml><?xml version="1.0" encoding="utf-8"?>
<p:tagLst xmlns:a="http://schemas.openxmlformats.org/drawingml/2006/main" xmlns:r="http://schemas.openxmlformats.org/officeDocument/2006/relationships" xmlns:p="http://schemas.openxmlformats.org/presentationml/2006/main">
  <p:tag name="SHAPENAME" val="5. Source"/>
</p:tagLst>
</file>

<file path=ppt/tags/tag44.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unuZ.dr0dtPKYSWmGw_6Yg"/>
</p:tagLst>
</file>

<file path=ppt/tags/tag4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48.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49.xml><?xml version="1.0" encoding="utf-8"?>
<p:tagLst xmlns:a="http://schemas.openxmlformats.org/drawingml/2006/main" xmlns:r="http://schemas.openxmlformats.org/officeDocument/2006/relationships" xmlns:p="http://schemas.openxmlformats.org/presentationml/2006/main">
  <p:tag name="SHAPENAME" val="5. Source"/>
</p:tagLst>
</file>

<file path=ppt/tags/tag5.xml><?xml version="1.0" encoding="utf-8"?>
<p:tagLst xmlns:a="http://schemas.openxmlformats.org/drawingml/2006/main" xmlns:r="http://schemas.openxmlformats.org/officeDocument/2006/relationships" xmlns:p="http://schemas.openxmlformats.org/presentationml/2006/main">
  <p:tag name="SHAPENAME" val="TopLine"/>
</p:tagLst>
</file>

<file path=ppt/tags/tag50.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rUQibaDMIQaIJXCExx3CSg"/>
</p:tagLst>
</file>

<file path=ppt/tags/tag53.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54.xml><?xml version="1.0" encoding="utf-8"?>
<p:tagLst xmlns:a="http://schemas.openxmlformats.org/drawingml/2006/main" xmlns:r="http://schemas.openxmlformats.org/officeDocument/2006/relationships" xmlns:p="http://schemas.openxmlformats.org/presentationml/2006/main">
  <p:tag name="SHAPENAME" val="3. Subtitle"/>
</p:tagLst>
</file>

<file path=ppt/tags/tag5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56.xml><?xml version="1.0" encoding="utf-8"?>
<p:tagLst xmlns:a="http://schemas.openxmlformats.org/drawingml/2006/main" xmlns:r="http://schemas.openxmlformats.org/officeDocument/2006/relationships" xmlns:p="http://schemas.openxmlformats.org/presentationml/2006/main">
  <p:tag name="SHAPENAME" val="5. Source"/>
</p:tagLst>
</file>

<file path=ppt/tags/tag57.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2e.WNeMwRPaNOv4PeDFU5Q"/>
</p:tagLst>
</file>

<file path=ppt/tags/tag6.xml><?xml version="1.0" encoding="utf-8"?>
<p:tagLst xmlns:a="http://schemas.openxmlformats.org/drawingml/2006/main" xmlns:r="http://schemas.openxmlformats.org/officeDocument/2006/relationships" xmlns:p="http://schemas.openxmlformats.org/presentationml/2006/main">
  <p:tag name="SHAPENAME" val="4. Footnote"/>
</p:tagLst>
</file>

<file path=ppt/tags/tag60.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6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62.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63.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64.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65.xml><?xml version="1.0" encoding="utf-8"?>
<p:tagLst xmlns:a="http://schemas.openxmlformats.org/drawingml/2006/main" xmlns:r="http://schemas.openxmlformats.org/officeDocument/2006/relationships" xmlns:p="http://schemas.openxmlformats.org/presentationml/2006/main">
  <p:tag name="SHAPENAME" val="TopLineLeft"/>
</p:tagLst>
</file>

<file path=ppt/tags/tag66.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67.xml><?xml version="1.0" encoding="utf-8"?>
<p:tagLst xmlns:a="http://schemas.openxmlformats.org/drawingml/2006/main" xmlns:r="http://schemas.openxmlformats.org/officeDocument/2006/relationships" xmlns:p="http://schemas.openxmlformats.org/presentationml/2006/main">
  <p:tag name="SHAPENAME" val="3. Subtitle"/>
</p:tagLst>
</file>

<file path=ppt/tags/tag68.xml><?xml version="1.0" encoding="utf-8"?>
<p:tagLst xmlns:a="http://schemas.openxmlformats.org/drawingml/2006/main" xmlns:r="http://schemas.openxmlformats.org/officeDocument/2006/relationships" xmlns:p="http://schemas.openxmlformats.org/presentationml/2006/main">
  <p:tag name="SHAPENAME" val="5. Source"/>
</p:tagLst>
</file>

<file path=ppt/tags/tag69.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vkXdkIixRi6Hs.rBsPur2w"/>
</p:tagLst>
</file>

<file path=ppt/tags/tag72.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73.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74.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75.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76.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77.xml><?xml version="1.0" encoding="utf-8"?>
<p:tagLst xmlns:a="http://schemas.openxmlformats.org/drawingml/2006/main" xmlns:r="http://schemas.openxmlformats.org/officeDocument/2006/relationships" xmlns:p="http://schemas.openxmlformats.org/presentationml/2006/main">
  <p:tag name="SHAPENAME" val="TopLineLeft"/>
</p:tagLst>
</file>

<file path=ppt/tags/tag78.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79.xml><?xml version="1.0" encoding="utf-8"?>
<p:tagLst xmlns:a="http://schemas.openxmlformats.org/drawingml/2006/main" xmlns:r="http://schemas.openxmlformats.org/officeDocument/2006/relationships" xmlns:p="http://schemas.openxmlformats.org/presentationml/2006/main">
  <p:tag name="SHAPENAME" val="3. Subtitle"/>
</p:tagLst>
</file>

<file path=ppt/tags/tag8.xml><?xml version="1.0" encoding="utf-8"?>
<p:tagLst xmlns:a="http://schemas.openxmlformats.org/drawingml/2006/main" xmlns:r="http://schemas.openxmlformats.org/officeDocument/2006/relationships" xmlns:p="http://schemas.openxmlformats.org/presentationml/2006/main">
  <p:tag name="SHAPENAME" val="Grid"/>
</p:tagLst>
</file>

<file path=ppt/tags/tag80.xml><?xml version="1.0" encoding="utf-8"?>
<p:tagLst xmlns:a="http://schemas.openxmlformats.org/drawingml/2006/main" xmlns:r="http://schemas.openxmlformats.org/officeDocument/2006/relationships" xmlns:p="http://schemas.openxmlformats.org/presentationml/2006/main">
  <p:tag name="SHAPENAME" val="5. Source"/>
</p:tagLst>
</file>

<file path=ppt/tags/tag81.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THKNm6U2RZKJH1GvudQSPw"/>
</p:tagLst>
</file>

<file path=ppt/tags/tag84.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8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86.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87.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88.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89.xml><?xml version="1.0" encoding="utf-8"?>
<p:tagLst xmlns:a="http://schemas.openxmlformats.org/drawingml/2006/main" xmlns:r="http://schemas.openxmlformats.org/officeDocument/2006/relationships" xmlns:p="http://schemas.openxmlformats.org/presentationml/2006/main">
  <p:tag name="SHAPENAME" val="TopLineLeft"/>
</p:tagLst>
</file>

<file path=ppt/tags/tag9.xml><?xml version="1.0" encoding="utf-8"?>
<p:tagLst xmlns:a="http://schemas.openxmlformats.org/drawingml/2006/main" xmlns:r="http://schemas.openxmlformats.org/officeDocument/2006/relationships" xmlns:p="http://schemas.openxmlformats.org/presentationml/2006/main">
  <p:tag name="NAME" val="Moon"/>
</p:tagLst>
</file>

<file path=ppt/tags/tag90.xml><?xml version="1.0" encoding="utf-8"?>
<p:tagLst xmlns:a="http://schemas.openxmlformats.org/drawingml/2006/main" xmlns:r="http://schemas.openxmlformats.org/officeDocument/2006/relationships" xmlns:p="http://schemas.openxmlformats.org/presentationml/2006/main">
  <p:tag name="SHAPENAME" val="Straight Connector 15"/>
</p:tagLst>
</file>

<file path=ppt/tags/tag91.xml><?xml version="1.0" encoding="utf-8"?>
<p:tagLst xmlns:a="http://schemas.openxmlformats.org/drawingml/2006/main" xmlns:r="http://schemas.openxmlformats.org/officeDocument/2006/relationships" xmlns:p="http://schemas.openxmlformats.org/presentationml/2006/main">
  <p:tag name="SHAPENAME" val="5. Source"/>
</p:tagLst>
</file>

<file path=ppt/tags/tag92.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93.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94.xml><?xml version="1.0" encoding="utf-8"?>
<p:tagLst xmlns:a="http://schemas.openxmlformats.org/drawingml/2006/main" xmlns:r="http://schemas.openxmlformats.org/officeDocument/2006/relationships" xmlns:p="http://schemas.openxmlformats.org/presentationml/2006/main">
  <p:tag name="SHAPENAME" val="3. Subtitl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2e4Ps3taQqK3C0NeBEvQLA"/>
</p:tagLst>
</file>

<file path=ppt/tags/tag97.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98.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99.xml><?xml version="1.0" encoding="utf-8"?>
<p:tagLst xmlns:a="http://schemas.openxmlformats.org/drawingml/2006/main" xmlns:r="http://schemas.openxmlformats.org/officeDocument/2006/relationships" xmlns:p="http://schemas.openxmlformats.org/presentationml/2006/main">
  <p:tag name="SHAPENAME" val="BottomLineRight"/>
</p:tagLst>
</file>

<file path=ppt/theme/theme1.xml><?xml version="1.0" encoding="utf-8"?>
<a:theme xmlns:a="http://schemas.openxmlformats.org/drawingml/2006/main" name="White">
  <a:themeElements>
    <a:clrScheme name="Custom 10">
      <a:dk1>
        <a:srgbClr val="000000"/>
      </a:dk1>
      <a:lt1>
        <a:srgbClr val="FFFFFF"/>
      </a:lt1>
      <a:dk2>
        <a:srgbClr val="FFFFFF"/>
      </a:dk2>
      <a:lt2>
        <a:srgbClr val="FFFFFF"/>
      </a:lt2>
      <a:accent1>
        <a:srgbClr val="051C2C"/>
      </a:accent1>
      <a:accent2>
        <a:srgbClr val="00A9F4"/>
      </a:accent2>
      <a:accent3>
        <a:srgbClr val="2251FF"/>
      </a:accent3>
      <a:accent4>
        <a:srgbClr val="AAE6F0"/>
      </a:accent4>
      <a:accent5>
        <a:srgbClr val="3C96B4"/>
      </a:accent5>
      <a:accent6>
        <a:srgbClr val="AFC3FF"/>
      </a:accent6>
      <a:hlink>
        <a:srgbClr val="1F40E6"/>
      </a:hlink>
      <a:folHlink>
        <a:srgbClr val="8C5AC8"/>
      </a:folHlink>
    </a:clrScheme>
    <a:fontScheme name="White Fonts">
      <a:majorFont>
        <a:latin typeface="Georgia"/>
        <a:ea typeface=""/>
        <a:cs typeface=""/>
      </a:majorFont>
      <a:minorFont>
        <a:latin typeface="Arial"/>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6350" cap="sq">
          <a:no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spcBef>
            <a:spcPts val="300"/>
          </a:spcBef>
          <a:spcAft>
            <a:spcPts val="300"/>
          </a:spcAft>
          <a:defRPr sz="1600" dirty="0" err="1">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6350" cap="flat">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ln w="6350">
          <a:noFill/>
          <a:miter lim="800000"/>
        </a:ln>
      </a:spPr>
      <a:bodyPr vert="horz" wrap="square" lIns="0" tIns="0" rIns="0" bIns="0" rtlCol="0">
        <a:noAutofit/>
      </a:bodyPr>
      <a:lstStyle>
        <a:defPPr algn="l">
          <a:spcBef>
            <a:spcPts val="300"/>
          </a:spcBef>
          <a:spcAft>
            <a:spcPts val="300"/>
          </a:spcAft>
          <a:buNone/>
          <a:defRPr sz="1600" dirty="0" smtClean="0"/>
        </a:defPPr>
      </a:lstStyle>
    </a:txDef>
  </a:objectDefaults>
  <a:extraClrSchemeLst>
    <a:extraClrScheme>
      <a:clrScheme name="Scheme White">
        <a:dk1>
          <a:srgbClr val="000000"/>
        </a:dk1>
        <a:lt1>
          <a:srgbClr val="FFFFFF"/>
        </a:lt1>
        <a:dk2>
          <a:srgbClr val="FFFFFF"/>
        </a:dk2>
        <a:lt2>
          <a:srgbClr val="FFFFFF"/>
        </a:lt2>
        <a:accent1>
          <a:srgbClr val="051C2C"/>
        </a:accent1>
        <a:accent2>
          <a:srgbClr val="00A9F4"/>
        </a:accent2>
        <a:accent3>
          <a:srgbClr val="1F40E6"/>
        </a:accent3>
        <a:accent4>
          <a:srgbClr val="AAE6F0"/>
        </a:accent4>
        <a:accent5>
          <a:srgbClr val="3C96B4"/>
        </a:accent5>
        <a:accent6>
          <a:srgbClr val="AFC3FF"/>
        </a:accent6>
        <a:hlink>
          <a:srgbClr val="1F40E6"/>
        </a:hlink>
        <a:folHlink>
          <a:srgbClr val="8C5AC8"/>
        </a:folHlink>
      </a:clrScheme>
    </a:extraClrScheme>
  </a:extraClrSchemeLst>
  <a:custClrLst>
    <a:custClr name="Electric Blue">
      <a:srgbClr val="2251FF"/>
    </a:custClr>
    <a:custClr name="Cyan">
      <a:srgbClr val="00A9F4"/>
    </a:custClr>
    <a:custClr name="Pale Blue">
      <a:srgbClr val="6DC1DB"/>
    </a:custClr>
    <a:custClr name="Super Light Gray">
      <a:srgbClr val="D0D0D0"/>
    </a:custClr>
    <a:custClr name="Pink">
      <a:srgbClr val="E8BDAD"/>
    </a:custClr>
    <a:custClr name="Orange">
      <a:srgbClr val="FAA082"/>
    </a:custClr>
    <a:custClr name="Red">
      <a:srgbClr val="E5546C"/>
    </a:custClr>
    <a:custClr name="Null">
      <a:srgbClr val="FEFFFF"/>
    </a:custClr>
    <a:custClr name="Null">
      <a:srgbClr val="FEFFFF"/>
    </a:custClr>
    <a:custClr name="Null">
      <a:srgbClr val="FEFFFF"/>
    </a:custClr>
    <a:custClr name="Dark Gray">
      <a:srgbClr val="4D4D4D"/>
    </a:custClr>
    <a:custClr name="Mid Gray">
      <a:srgbClr val="7F7F7F"/>
    </a:custClr>
    <a:custClr name="Light Gray">
      <a:srgbClr val="B3B3B3"/>
    </a:custClr>
    <a:custClr name="Super Light Gray">
      <a:srgbClr val="D0D0D0"/>
    </a:custClr>
    <a:custClr name="Pale Gray">
      <a:srgbClr val="E6E6E6"/>
    </a:custClr>
    <a:custClr name="Null">
      <a:srgbClr val="FEFFFF"/>
    </a:custClr>
    <a:custClr name="Null">
      <a:srgbClr val="FEFFFF"/>
    </a:custClr>
    <a:custClr name="Null">
      <a:srgbClr val="FEFFFF"/>
    </a:custClr>
    <a:custClr name="Null">
      <a:srgbClr val="FEFFFF"/>
    </a:custClr>
    <a:custClr name="Null">
      <a:srgbClr val="FEFFFF"/>
    </a:custClr>
    <a:custClr name="Linear 1 (Deep Blue)">
      <a:srgbClr val="051C2C"/>
    </a:custClr>
    <a:custClr name="Linear 2">
      <a:srgbClr val="034B6F"/>
    </a:custClr>
    <a:custClr name="Linear 3">
      <a:srgbClr val="027AB1"/>
    </a:custClr>
    <a:custClr name="Linear 4 (Cyan)">
      <a:srgbClr val="00A9F4"/>
    </a:custClr>
    <a:custClr name="Linear 5">
      <a:srgbClr val="39BDF3"/>
    </a:custClr>
    <a:custClr name="Linear 6">
      <a:srgbClr val="71D2F1"/>
    </a:custClr>
    <a:custClr name="Linear 7 (Pale Blue)">
      <a:srgbClr val="AAE6F0"/>
    </a:custClr>
    <a:custClr name="Null">
      <a:srgbClr val="FEFFFF"/>
    </a:custClr>
    <a:custClr name="Null">
      <a:srgbClr val="FEFFFF"/>
    </a:custClr>
    <a:custClr name="Null">
      <a:srgbClr val="FEFFFF"/>
    </a:custClr>
  </a:custClrLst>
  <a:extLst>
    <a:ext uri="{05A4C25C-085E-4340-85A3-A5531E510DB2}">
      <thm15:themeFamily xmlns:thm15="http://schemas.microsoft.com/office/thememl/2012/main" name="OneFirm-English (United States)-Wide.potx" id="{F458607B-D058-4AFA-BEDF-3C59AC44E0BD}" vid="{5EEBCEC3-795F-49CE-BA53-1323E1D3F641}"/>
    </a:ext>
  </a:extLst>
</a:theme>
</file>

<file path=ppt/theme/theme2.xml><?xml version="1.0" encoding="utf-8"?>
<a:theme xmlns:a="http://schemas.openxmlformats.org/drawingml/2006/main" name="Contrast">
  <a:themeElements>
    <a:clrScheme name="Custom 18">
      <a:dk1>
        <a:srgbClr val="FFFFFF"/>
      </a:dk1>
      <a:lt1>
        <a:srgbClr val="051C2C"/>
      </a:lt1>
      <a:dk2>
        <a:srgbClr val="000000"/>
      </a:dk2>
      <a:lt2>
        <a:srgbClr val="000000"/>
      </a:lt2>
      <a:accent1>
        <a:srgbClr val="FFFFFF"/>
      </a:accent1>
      <a:accent2>
        <a:srgbClr val="00A9F4"/>
      </a:accent2>
      <a:accent3>
        <a:srgbClr val="2251FF"/>
      </a:accent3>
      <a:accent4>
        <a:srgbClr val="AAE6F0"/>
      </a:accent4>
      <a:accent5>
        <a:srgbClr val="3C96B4"/>
      </a:accent5>
      <a:accent6>
        <a:srgbClr val="AFC3FF"/>
      </a:accent6>
      <a:hlink>
        <a:srgbClr val="00A9F4"/>
      </a:hlink>
      <a:folHlink>
        <a:srgbClr val="8C5AC8"/>
      </a:folHlink>
    </a:clrScheme>
    <a:fontScheme name="Scheme Blue Fonts">
      <a:majorFont>
        <a:latin typeface="Georgia"/>
        <a:ea typeface=""/>
        <a:cs typeface=""/>
      </a:majorFont>
      <a:minorFont>
        <a:latin typeface="Arial"/>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w="6350" cap="sq">
          <a:no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spcBef>
            <a:spcPts val="300"/>
          </a:spcBef>
          <a:spcAft>
            <a:spcPts val="300"/>
          </a:spcAft>
          <a:defRPr sz="16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6350" cap="flat">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ln w="6350">
          <a:noFill/>
          <a:miter lim="800000"/>
        </a:ln>
      </a:spPr>
      <a:bodyPr vert="horz" wrap="square" lIns="0" tIns="0" rIns="0" bIns="0" rtlCol="0">
        <a:noAutofit/>
      </a:bodyPr>
      <a:lstStyle>
        <a:defPPr algn="l">
          <a:spcBef>
            <a:spcPts val="300"/>
          </a:spcBef>
          <a:spcAft>
            <a:spcPts val="300"/>
          </a:spcAft>
          <a:buNone/>
          <a:defRPr sz="1600" dirty="0" smtClean="0"/>
        </a:defPPr>
      </a:lstStyle>
    </a:txDef>
  </a:objectDefaults>
  <a:extraClrSchemeLst>
    <a:extraClrScheme>
      <a:clrScheme name="Scheme Blue">
        <a:dk1>
          <a:srgbClr val="FFFFFF"/>
        </a:dk1>
        <a:lt1>
          <a:srgbClr val="051C2C"/>
        </a:lt1>
        <a:dk2>
          <a:srgbClr val="000000"/>
        </a:dk2>
        <a:lt2>
          <a:srgbClr val="000000"/>
        </a:lt2>
        <a:accent1>
          <a:srgbClr val="FFFFFF"/>
        </a:accent1>
        <a:accent2>
          <a:srgbClr val="00A9F4"/>
        </a:accent2>
        <a:accent3>
          <a:srgbClr val="1F40E6"/>
        </a:accent3>
        <a:accent4>
          <a:srgbClr val="AAE6F0"/>
        </a:accent4>
        <a:accent5>
          <a:srgbClr val="3C96B4"/>
        </a:accent5>
        <a:accent6>
          <a:srgbClr val="AFC3FF"/>
        </a:accent6>
        <a:hlink>
          <a:srgbClr val="00A9F4"/>
        </a:hlink>
        <a:folHlink>
          <a:srgbClr val="8C5AC8"/>
        </a:folHlink>
      </a:clrScheme>
    </a:extraClrScheme>
  </a:extraClrSchemeLst>
  <a:custClrLst>
    <a:custClr name="Electric Blue">
      <a:srgbClr val="2251FF"/>
    </a:custClr>
    <a:custClr name="Cyan">
      <a:srgbClr val="00A9F4"/>
    </a:custClr>
    <a:custClr name="Pale Blue">
      <a:srgbClr val="6DC1DB"/>
    </a:custClr>
    <a:custClr name="Super Light Gray">
      <a:srgbClr val="D0D0D0"/>
    </a:custClr>
    <a:custClr name="Pink">
      <a:srgbClr val="E8BDAD"/>
    </a:custClr>
    <a:custClr name="Orange">
      <a:srgbClr val="FAA082"/>
    </a:custClr>
    <a:custClr name="Red">
      <a:srgbClr val="E5546C"/>
    </a:custClr>
    <a:custClr name="Null">
      <a:srgbClr val="FEFFFF"/>
    </a:custClr>
    <a:custClr name="Null">
      <a:srgbClr val="FEFFFF"/>
    </a:custClr>
    <a:custClr name="Null">
      <a:srgbClr val="FEFFFF"/>
    </a:custClr>
    <a:custClr name="Dark Gray">
      <a:srgbClr val="4D4D4D"/>
    </a:custClr>
    <a:custClr name="Mid Gray">
      <a:srgbClr val="7F7F7F"/>
    </a:custClr>
    <a:custClr name="Light Gray">
      <a:srgbClr val="B3B3B3"/>
    </a:custClr>
    <a:custClr name="Super Light Gray">
      <a:srgbClr val="D0D0D0"/>
    </a:custClr>
    <a:custClr name="Pale Gray">
      <a:srgbClr val="E6E6E6"/>
    </a:custClr>
    <a:custClr name="Null">
      <a:srgbClr val="FEFFFF"/>
    </a:custClr>
    <a:custClr name="Null">
      <a:srgbClr val="FEFFFF"/>
    </a:custClr>
    <a:custClr name="Null">
      <a:srgbClr val="FEFFFF"/>
    </a:custClr>
    <a:custClr name="Null">
      <a:srgbClr val="FEFFFF"/>
    </a:custClr>
    <a:custClr name="Null">
      <a:srgbClr val="FEFFFF"/>
    </a:custClr>
    <a:custClr name="Linear 1 (White)">
      <a:srgbClr val="FFFFFF"/>
    </a:custClr>
    <a:custClr name="Linear 2 (Pale Blue)">
      <a:srgbClr val="AAE6F0"/>
    </a:custClr>
    <a:custClr name="Linear 3">
      <a:srgbClr val="71D2F1"/>
    </a:custClr>
    <a:custClr name="Linear 4">
      <a:srgbClr val="39BDF3"/>
    </a:custClr>
    <a:custClr name="Linear 5 (Cyan)">
      <a:srgbClr val="00A9F4"/>
    </a:custClr>
    <a:custClr name="Linear 6">
      <a:srgbClr val="027AB1"/>
    </a:custClr>
    <a:custClr name="Linear 7">
      <a:srgbClr val="034B6F"/>
    </a:custClr>
    <a:custClr name="Null">
      <a:srgbClr val="FEFFFF"/>
    </a:custClr>
    <a:custClr name="Null">
      <a:srgbClr val="FEFFFF"/>
    </a:custClr>
    <a:custClr name="Null">
      <a:srgbClr val="FEFFFF"/>
    </a:custClr>
  </a:custClrLst>
  <a:extLst>
    <a:ext uri="{05A4C25C-085E-4340-85A3-A5531E510DB2}">
      <thm15:themeFamily xmlns:thm15="http://schemas.microsoft.com/office/thememl/2012/main" name="OneFirm-English (United States)-Wide.potx" id="{F458607B-D058-4AFA-BEDF-3C59AC44E0BD}" vid="{A98287B3-8CDD-4633-BAA9-EE77A5D2FA65}"/>
    </a:ext>
  </a:extLst>
</a:theme>
</file>

<file path=ppt/theme/theme3.xml><?xml version="1.0" encoding="utf-8"?>
<a:theme xmlns:a="http://schemas.openxmlformats.org/drawingml/2006/main" name="Office Theme">
  <a:themeElements>
    <a:clrScheme name="Custom Scheme">
      <a:dk1>
        <a:srgbClr val="000000"/>
      </a:dk1>
      <a:lt1>
        <a:srgbClr val="FFFFFF"/>
      </a:lt1>
      <a:dk2>
        <a:srgbClr val="051C2C"/>
      </a:dk2>
      <a:lt2>
        <a:srgbClr val="FFFFFF"/>
      </a:lt2>
      <a:accent1>
        <a:srgbClr val="051C2C"/>
      </a:accent1>
      <a:accent2>
        <a:srgbClr val="00A9F4"/>
      </a:accent2>
      <a:accent3>
        <a:srgbClr val="1F40E6"/>
      </a:accent3>
      <a:accent4>
        <a:srgbClr val="AAE6F0"/>
      </a:accent4>
      <a:accent5>
        <a:srgbClr val="3C96B4"/>
      </a:accent5>
      <a:accent6>
        <a:srgbClr val="AFC3FF"/>
      </a:accent6>
      <a:hlink>
        <a:srgbClr val="00A9F4"/>
      </a:hlink>
      <a:folHlink>
        <a:srgbClr val="00A9F4"/>
      </a:folHlink>
    </a:clrScheme>
    <a:fontScheme name="Custom Scheme Fonts">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Custom Scheme 2">
      <a:dk1>
        <a:srgbClr val="000000"/>
      </a:dk1>
      <a:lt1>
        <a:srgbClr val="FFFFFF"/>
      </a:lt1>
      <a:dk2>
        <a:srgbClr val="051C2C"/>
      </a:dk2>
      <a:lt2>
        <a:srgbClr val="FFFFFF"/>
      </a:lt2>
      <a:accent1>
        <a:srgbClr val="051C2C"/>
      </a:accent1>
      <a:accent2>
        <a:srgbClr val="00A9F4"/>
      </a:accent2>
      <a:accent3>
        <a:srgbClr val="1F40E6"/>
      </a:accent3>
      <a:accent4>
        <a:srgbClr val="AAE6F0"/>
      </a:accent4>
      <a:accent5>
        <a:srgbClr val="3C96B4"/>
      </a:accent5>
      <a:accent6>
        <a:srgbClr val="AFC3FF"/>
      </a:accent6>
      <a:hlink>
        <a:srgbClr val="00A9F4"/>
      </a:hlink>
      <a:folHlink>
        <a:srgbClr val="00A9F4"/>
      </a:folHlink>
    </a:clrScheme>
    <a:fontScheme name="Custom Scheme2 Fonts">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OneFirm-English (United States)-Wide</Template>
  <TotalTime>210317</TotalTime>
  <Words>3825</Words>
  <Application>Microsoft Macintosh PowerPoint</Application>
  <PresentationFormat>A4 Paper (210x297 mm)</PresentationFormat>
  <Paragraphs>109</Paragraphs>
  <Slides>11</Slides>
  <Notes>0</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11</vt:i4>
      </vt:variant>
    </vt:vector>
  </HeadingPairs>
  <TitlesOfParts>
    <vt:vector size="20" baseType="lpstr">
      <vt:lpstr>Arial</vt:lpstr>
      <vt:lpstr>Georgia</vt:lpstr>
      <vt:lpstr>Segoe UI</vt:lpstr>
      <vt:lpstr>Times New Roman</vt:lpstr>
      <vt:lpstr>Wingdings</vt:lpstr>
      <vt:lpstr>Wingdings 3</vt:lpstr>
      <vt:lpstr>White</vt:lpstr>
      <vt:lpstr>Contrast</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One Firm Template</dc:title>
  <dc:subject/>
  <dc:creator>Ruben Robles</dc:creator>
  <cp:keywords/>
  <dc:description/>
  <cp:lastModifiedBy>Goeppinger, Sophia</cp:lastModifiedBy>
  <cp:revision>1940</cp:revision>
  <cp:lastPrinted>2023-08-16T21:58:25Z</cp:lastPrinted>
  <dcterms:created xsi:type="dcterms:W3CDTF">2021-05-12T17:10:51Z</dcterms:created>
  <dcterms:modified xsi:type="dcterms:W3CDTF">2023-12-15T12:22:34Z</dcterms:modified>
  <cp:category/>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1628964</vt:lpwstr>
  </property>
  <property fmtid="{D5CDD505-2E9C-101B-9397-08002B2CF9AE}" pid="3" name="NXPowerLiteSettings">
    <vt:lpwstr>C9000A38044001</vt:lpwstr>
  </property>
  <property fmtid="{D5CDD505-2E9C-101B-9397-08002B2CF9AE}" pid="4" name="NXPowerLiteVersion">
    <vt:lpwstr>D7.1.14</vt:lpwstr>
  </property>
  <property fmtid="{D5CDD505-2E9C-101B-9397-08002B2CF9AE}" pid="5" name="PPT">
    <vt:lpwstr>Hello</vt:lpwstr>
  </property>
  <property fmtid="{D5CDD505-2E9C-101B-9397-08002B2CF9AE}" pid="6" name="TemplateVersion">
    <vt:lpwstr>4</vt:lpwstr>
  </property>
  <property fmtid="{D5CDD505-2E9C-101B-9397-08002B2CF9AE}" pid="7" name="TemplateLastEdited">
    <vt:lpwstr>2021-03-24 02:49 PM</vt:lpwstr>
  </property>
  <property fmtid="{D5CDD505-2E9C-101B-9397-08002B2CF9AE}" pid="8" name="TemplateCreated">
    <vt:lpwstr>2019-02-27 01:18 PM</vt:lpwstr>
  </property>
</Properties>
</file>